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1" r:id="rId8"/>
    <p:sldId id="262" r:id="rId9"/>
    <p:sldId id="264" r:id="rId10"/>
    <p:sldId id="266" r:id="rId11"/>
    <p:sldId id="263"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3839" userDrawn="1">
          <p15:clr>
            <a:srgbClr val="A4A3A4"/>
          </p15:clr>
        </p15:guide>
        <p15:guide id="2" orient="horz" pos="581" userDrawn="1">
          <p15:clr>
            <a:srgbClr val="A4A3A4"/>
          </p15:clr>
        </p15:guide>
        <p15:guide id="3" orient="horz" pos="3863" userDrawn="1">
          <p15:clr>
            <a:srgbClr val="A4A3A4"/>
          </p15:clr>
        </p15:guide>
        <p15:guide id="4" pos="398" userDrawn="1">
          <p15:clr>
            <a:srgbClr val="A4A3A4"/>
          </p15:clr>
        </p15:guide>
        <p15:guide id="5" pos="7248" userDrawn="1">
          <p15:clr>
            <a:srgbClr val="A4A3A4"/>
          </p15:clr>
        </p15:guide>
        <p15:guide id="6"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pos="3839"/>
        <p:guide orient="horz" pos="581"/>
        <p:guide orient="horz" pos="3863"/>
        <p:guide pos="398"/>
        <p:guide pos="7248"/>
        <p:guide orient="horz" pos="216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1" name="Google Shape;141;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 name="Google Shape;167;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2931a961167_0_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2" name="Google Shape;192;g2931a961167_0_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293ffc6d3ca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3ffc6d3ca_0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8" name="Google Shape;198;g293ffc6d3ca_0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IN"/>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27" name="Shape 27"/>
        <p:cNvGrpSpPr/>
        <p:nvPr/>
      </p:nvGrpSpPr>
      <p:grpSpPr>
        <a:xfrm>
          <a:off x="0" y="0"/>
          <a:ext cx="0" cy="0"/>
          <a:chOff x="0" y="0"/>
          <a:chExt cx="0" cy="0"/>
        </a:xfrm>
      </p:grpSpPr>
      <p:sp>
        <p:nvSpPr>
          <p:cNvPr id="28" name="Google Shape;28;p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6"/>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7" name="Google Shape;47;p7"/>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8" name="Google Shape;48;p7"/>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9" name="Google Shape;49;p7"/>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type="pic" idx="2"/>
          </p:nvPr>
        </p:nvSpPr>
        <p:spPr>
          <a:xfrm>
            <a:off x="5183188" y="987425"/>
            <a:ext cx="6172200" cy="4873625"/>
          </a:xfrm>
          <a:prstGeom prst="rect">
            <a:avLst/>
          </a:prstGeom>
          <a:noFill/>
          <a:ln>
            <a:noFill/>
          </a:ln>
        </p:spPr>
      </p:sp>
      <p:sp>
        <p:nvSpPr>
          <p:cNvPr id="68" name="Google Shape;68;p10"/>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87" name="Shape 87"/>
        <p:cNvGrpSpPr/>
        <p:nvPr/>
      </p:nvGrpSpPr>
      <p:grpSpPr>
        <a:xfrm>
          <a:off x="0" y="0"/>
          <a:ext cx="0" cy="0"/>
          <a:chOff x="0" y="0"/>
          <a:chExt cx="0" cy="0"/>
        </a:xfrm>
      </p:grpSpPr>
      <p:sp>
        <p:nvSpPr>
          <p:cNvPr id="88" name="Google Shape;88;p13"/>
          <p:cNvSpPr/>
          <p:nvPr/>
        </p:nvSpPr>
        <p:spPr>
          <a:xfrm>
            <a:off x="0" y="0"/>
            <a:ext cx="6411908" cy="6858000"/>
          </a:xfrm>
          <a:custGeom>
            <a:avLst/>
            <a:gdLst/>
            <a:ahLst/>
            <a:cxnLst/>
            <a:rect l="l" t="t" r="r" b="b"/>
            <a:pathLst>
              <a:path w="4782206" h="6858000" extrusionOk="0">
                <a:moveTo>
                  <a:pt x="0" y="0"/>
                </a:moveTo>
                <a:lnTo>
                  <a:pt x="4782206" y="0"/>
                </a:lnTo>
                <a:lnTo>
                  <a:pt x="4782206" y="6858000"/>
                </a:lnTo>
                <a:lnTo>
                  <a:pt x="0" y="6858000"/>
                </a:lnTo>
                <a:close/>
              </a:path>
            </a:pathLst>
          </a:custGeom>
          <a:solidFill>
            <a:srgbClr val="FBC6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13"/>
          <p:cNvSpPr txBox="1"/>
          <p:nvPr/>
        </p:nvSpPr>
        <p:spPr>
          <a:xfrm>
            <a:off x="7068820" y="146685"/>
            <a:ext cx="6415405" cy="160845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6000" b="0" i="0" u="none" strike="noStrike" cap="none">
                <a:solidFill>
                  <a:schemeClr val="lt1"/>
                </a:solidFill>
                <a:latin typeface="Comic Sans MS" panose="030F0702030302020204" charset="0"/>
                <a:ea typeface="Arial" panose="020B0604020202020204"/>
                <a:cs typeface="Comic Sans MS" panose="030F0702030302020204" charset="0"/>
                <a:sym typeface="Arial" panose="020B0604020202020204"/>
              </a:rPr>
              <a:t>Tires on </a:t>
            </a:r>
            <a:endParaRPr sz="6000" b="0" i="0" u="none" strike="noStrike" cap="none">
              <a:solidFill>
                <a:schemeClr val="lt1"/>
              </a:solidFill>
              <a:latin typeface="Comic Sans MS" panose="030F0702030302020204" charset="0"/>
              <a:ea typeface="Arial" panose="020B0604020202020204"/>
              <a:cs typeface="Comic Sans MS" panose="030F0702030302020204" charset="0"/>
              <a:sym typeface="Arial" panose="020B0604020202020204"/>
            </a:endParaRPr>
          </a:p>
          <a:p>
            <a:pPr marL="0" marR="0" lvl="0" indent="0" algn="ctr" rtl="0">
              <a:spcBef>
                <a:spcPts val="0"/>
              </a:spcBef>
              <a:spcAft>
                <a:spcPts val="0"/>
              </a:spcAft>
              <a:buNone/>
            </a:pPr>
            <a:r>
              <a:rPr lang="en-IN" sz="6000" b="0" i="0" u="none" strike="noStrike" cap="none">
                <a:solidFill>
                  <a:schemeClr val="lt1"/>
                </a:solidFill>
                <a:latin typeface="Comic Sans MS" panose="030F0702030302020204" charset="0"/>
                <a:ea typeface="Arial" panose="020B0604020202020204"/>
                <a:cs typeface="Comic Sans MS" panose="030F0702030302020204" charset="0"/>
                <a:sym typeface="Arial" panose="020B0604020202020204"/>
              </a:rPr>
              <a:t>highways</a:t>
            </a:r>
            <a:endParaRPr sz="6000" b="0" i="0" u="none" strike="noStrike" cap="none">
              <a:solidFill>
                <a:schemeClr val="lt1"/>
              </a:solidFill>
              <a:latin typeface="Comic Sans MS" panose="030F0702030302020204" charset="0"/>
              <a:ea typeface="Arial" panose="020B0604020202020204"/>
              <a:cs typeface="Comic Sans MS" panose="030F0702030302020204" charset="0"/>
              <a:sym typeface="Arial" panose="020B0604020202020204"/>
            </a:endParaRPr>
          </a:p>
        </p:txBody>
      </p:sp>
      <p:sp>
        <p:nvSpPr>
          <p:cNvPr id="90" name="Google Shape;90;p13"/>
          <p:cNvSpPr/>
          <p:nvPr/>
        </p:nvSpPr>
        <p:spPr>
          <a:xfrm>
            <a:off x="1640425" y="1612365"/>
            <a:ext cx="1535055" cy="1535055"/>
          </a:xfrm>
          <a:custGeom>
            <a:avLst/>
            <a:gdLst/>
            <a:ahLst/>
            <a:cxnLst/>
            <a:rect l="l" t="t" r="r" b="b"/>
            <a:pathLst>
              <a:path w="1535055" h="1535055" extrusionOk="0">
                <a:moveTo>
                  <a:pt x="0" y="0"/>
                </a:moveTo>
                <a:lnTo>
                  <a:pt x="0" y="767528"/>
                </a:lnTo>
                <a:lnTo>
                  <a:pt x="0" y="1535055"/>
                </a:lnTo>
                <a:lnTo>
                  <a:pt x="1535055" y="1535055"/>
                </a:lnTo>
                <a:lnTo>
                  <a:pt x="1535055" y="767528"/>
                </a:lnTo>
                <a:lnTo>
                  <a:pt x="1535055" y="0"/>
                </a:lnTo>
                <a:lnTo>
                  <a:pt x="0" y="0"/>
                </a:lnTo>
                <a:close/>
                <a:moveTo>
                  <a:pt x="1228044" y="1228044"/>
                </a:moveTo>
                <a:lnTo>
                  <a:pt x="307011" y="1228044"/>
                </a:lnTo>
                <a:lnTo>
                  <a:pt x="307011" y="767528"/>
                </a:lnTo>
                <a:lnTo>
                  <a:pt x="307011" y="307011"/>
                </a:lnTo>
                <a:lnTo>
                  <a:pt x="1228044" y="307011"/>
                </a:lnTo>
                <a:lnTo>
                  <a:pt x="1228044" y="767528"/>
                </a:lnTo>
                <a:lnTo>
                  <a:pt x="1228044" y="12280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91" name="Google Shape;91;p13"/>
          <p:cNvGrpSpPr/>
          <p:nvPr/>
        </p:nvGrpSpPr>
        <p:grpSpPr>
          <a:xfrm>
            <a:off x="3293351" y="1612365"/>
            <a:ext cx="1535055" cy="1535055"/>
            <a:chOff x="3883667" y="1485382"/>
            <a:chExt cx="1535055" cy="1535055"/>
          </a:xfrm>
        </p:grpSpPr>
        <p:sp>
          <p:nvSpPr>
            <p:cNvPr id="92" name="Google Shape;92;p13"/>
            <p:cNvSpPr/>
            <p:nvPr/>
          </p:nvSpPr>
          <p:spPr>
            <a:xfrm>
              <a:off x="4497689" y="1485382"/>
              <a:ext cx="307011" cy="1535055"/>
            </a:xfrm>
            <a:custGeom>
              <a:avLst/>
              <a:gdLst/>
              <a:ahLst/>
              <a:cxnLst/>
              <a:rect l="l" t="t" r="r" b="b"/>
              <a:pathLst>
                <a:path w="307011" h="1535055" extrusionOk="0">
                  <a:moveTo>
                    <a:pt x="0" y="0"/>
                  </a:moveTo>
                  <a:lnTo>
                    <a:pt x="307011" y="0"/>
                  </a:lnTo>
                  <a:lnTo>
                    <a:pt x="307011" y="1535055"/>
                  </a:lnTo>
                  <a:lnTo>
                    <a:pt x="0" y="1535055"/>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 name="Google Shape;93;p13"/>
            <p:cNvSpPr/>
            <p:nvPr/>
          </p:nvSpPr>
          <p:spPr>
            <a:xfrm rot="5400000">
              <a:off x="4497689" y="1485398"/>
              <a:ext cx="307011" cy="1535055"/>
            </a:xfrm>
            <a:custGeom>
              <a:avLst/>
              <a:gdLst/>
              <a:ahLst/>
              <a:cxnLst/>
              <a:rect l="l" t="t" r="r" b="b"/>
              <a:pathLst>
                <a:path w="307011" h="1535055" extrusionOk="0">
                  <a:moveTo>
                    <a:pt x="0" y="0"/>
                  </a:moveTo>
                  <a:lnTo>
                    <a:pt x="307011" y="0"/>
                  </a:lnTo>
                  <a:lnTo>
                    <a:pt x="307011" y="1535055"/>
                  </a:lnTo>
                  <a:lnTo>
                    <a:pt x="0" y="1535055"/>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94" name="Google Shape;94;p13"/>
          <p:cNvGrpSpPr/>
          <p:nvPr/>
        </p:nvGrpSpPr>
        <p:grpSpPr>
          <a:xfrm>
            <a:off x="328" y="1613187"/>
            <a:ext cx="1535055" cy="1535055"/>
            <a:chOff x="590644" y="1486204"/>
            <a:chExt cx="1535055" cy="1535055"/>
          </a:xfrm>
        </p:grpSpPr>
        <p:sp>
          <p:nvSpPr>
            <p:cNvPr id="95" name="Google Shape;95;p13"/>
            <p:cNvSpPr/>
            <p:nvPr/>
          </p:nvSpPr>
          <p:spPr>
            <a:xfrm>
              <a:off x="590644" y="1486204"/>
              <a:ext cx="1535055" cy="766869"/>
            </a:xfrm>
            <a:custGeom>
              <a:avLst/>
              <a:gdLst/>
              <a:ahLst/>
              <a:cxnLst/>
              <a:rect l="l" t="t" r="r" b="b"/>
              <a:pathLst>
                <a:path w="1535055" h="766869" extrusionOk="0">
                  <a:moveTo>
                    <a:pt x="767528" y="0"/>
                  </a:moveTo>
                  <a:lnTo>
                    <a:pt x="0" y="0"/>
                  </a:lnTo>
                  <a:cubicBezTo>
                    <a:pt x="0" y="423511"/>
                    <a:pt x="343633" y="766870"/>
                    <a:pt x="767528" y="766870"/>
                  </a:cubicBezTo>
                  <a:cubicBezTo>
                    <a:pt x="1191422" y="766870"/>
                    <a:pt x="1535055" y="423511"/>
                    <a:pt x="1535055" y="0"/>
                  </a:cubicBezTo>
                  <a:lnTo>
                    <a:pt x="767528" y="0"/>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6" name="Google Shape;96;p13"/>
            <p:cNvSpPr/>
            <p:nvPr/>
          </p:nvSpPr>
          <p:spPr>
            <a:xfrm>
              <a:off x="590644" y="2254390"/>
              <a:ext cx="1535055" cy="766869"/>
            </a:xfrm>
            <a:custGeom>
              <a:avLst/>
              <a:gdLst/>
              <a:ahLst/>
              <a:cxnLst/>
              <a:rect l="l" t="t" r="r" b="b"/>
              <a:pathLst>
                <a:path w="1535055" h="766869" extrusionOk="0">
                  <a:moveTo>
                    <a:pt x="767528" y="766870"/>
                  </a:moveTo>
                  <a:lnTo>
                    <a:pt x="1535055" y="766870"/>
                  </a:lnTo>
                  <a:cubicBezTo>
                    <a:pt x="1535055" y="343359"/>
                    <a:pt x="1191422" y="0"/>
                    <a:pt x="767528" y="0"/>
                  </a:cubicBezTo>
                  <a:cubicBezTo>
                    <a:pt x="343633" y="0"/>
                    <a:pt x="0" y="343359"/>
                    <a:pt x="0" y="766870"/>
                  </a:cubicBezTo>
                  <a:lnTo>
                    <a:pt x="767528" y="7668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97" name="Google Shape;97;p13"/>
          <p:cNvSpPr/>
          <p:nvPr/>
        </p:nvSpPr>
        <p:spPr>
          <a:xfrm>
            <a:off x="2192" y="3260904"/>
            <a:ext cx="1535055" cy="1535055"/>
          </a:xfrm>
          <a:custGeom>
            <a:avLst/>
            <a:gdLst/>
            <a:ahLst/>
            <a:cxnLst/>
            <a:rect l="l" t="t" r="r" b="b"/>
            <a:pathLst>
              <a:path w="1535055" h="1535055" extrusionOk="0">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rgbClr val="1CAC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13"/>
          <p:cNvSpPr/>
          <p:nvPr/>
        </p:nvSpPr>
        <p:spPr>
          <a:xfrm>
            <a:off x="3318751" y="-174110"/>
            <a:ext cx="1535055" cy="1535055"/>
          </a:xfrm>
          <a:custGeom>
            <a:avLst/>
            <a:gdLst/>
            <a:ahLst/>
            <a:cxnLst/>
            <a:rect l="l" t="t" r="r" b="b"/>
            <a:pathLst>
              <a:path w="1535055" h="1535055" extrusionOk="0">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13"/>
          <p:cNvSpPr/>
          <p:nvPr/>
        </p:nvSpPr>
        <p:spPr>
          <a:xfrm>
            <a:off x="1642673" y="3261781"/>
            <a:ext cx="1535055" cy="1535055"/>
          </a:xfrm>
          <a:custGeom>
            <a:avLst/>
            <a:gdLst/>
            <a:ahLst/>
            <a:cxnLst/>
            <a:rect l="l" t="t" r="r" b="b"/>
            <a:pathLst>
              <a:path w="1535055" h="1535055" extrusionOk="0">
                <a:moveTo>
                  <a:pt x="1535055" y="1535055"/>
                </a:moveTo>
                <a:lnTo>
                  <a:pt x="0" y="1535055"/>
                </a:lnTo>
                <a:lnTo>
                  <a:pt x="0" y="767528"/>
                </a:lnTo>
                <a:cubicBezTo>
                  <a:pt x="0" y="343633"/>
                  <a:pt x="343633" y="0"/>
                  <a:pt x="767528" y="0"/>
                </a:cubicBezTo>
                <a:lnTo>
                  <a:pt x="767528" y="0"/>
                </a:lnTo>
                <a:cubicBezTo>
                  <a:pt x="1191422" y="0"/>
                  <a:pt x="1535055" y="343633"/>
                  <a:pt x="1535055" y="767528"/>
                </a:cubicBezTo>
                <a:lnTo>
                  <a:pt x="1535055" y="1535055"/>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13"/>
          <p:cNvSpPr/>
          <p:nvPr/>
        </p:nvSpPr>
        <p:spPr>
          <a:xfrm>
            <a:off x="1642673" y="4910760"/>
            <a:ext cx="1535055" cy="1535055"/>
          </a:xfrm>
          <a:custGeom>
            <a:avLst/>
            <a:gdLst/>
            <a:ahLst/>
            <a:cxnLst/>
            <a:rect l="l" t="t" r="r" b="b"/>
            <a:pathLst>
              <a:path w="1535055" h="1535055" extrusionOk="0">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01" name="Google Shape;101;p13"/>
          <p:cNvGrpSpPr/>
          <p:nvPr/>
        </p:nvGrpSpPr>
        <p:grpSpPr>
          <a:xfrm>
            <a:off x="17697" y="4829254"/>
            <a:ext cx="1535055" cy="1535055"/>
            <a:chOff x="697934" y="4676871"/>
            <a:chExt cx="1535055" cy="1535055"/>
          </a:xfrm>
        </p:grpSpPr>
        <p:sp>
          <p:nvSpPr>
            <p:cNvPr id="102" name="Google Shape;102;p13"/>
            <p:cNvSpPr/>
            <p:nvPr/>
          </p:nvSpPr>
          <p:spPr>
            <a:xfrm>
              <a:off x="697934" y="4676871"/>
              <a:ext cx="1535055" cy="1535055"/>
            </a:xfrm>
            <a:custGeom>
              <a:avLst/>
              <a:gdLst/>
              <a:ahLst/>
              <a:cxnLst/>
              <a:rect l="l" t="t" r="r" b="b"/>
              <a:pathLst>
                <a:path w="1535055" h="1535055" extrusionOk="0">
                  <a:moveTo>
                    <a:pt x="0" y="1535055"/>
                  </a:moveTo>
                  <a:lnTo>
                    <a:pt x="1535055" y="1535055"/>
                  </a:lnTo>
                  <a:lnTo>
                    <a:pt x="0" y="0"/>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3" name="Google Shape;103;p13"/>
            <p:cNvSpPr/>
            <p:nvPr/>
          </p:nvSpPr>
          <p:spPr>
            <a:xfrm>
              <a:off x="1707397" y="4937337"/>
              <a:ext cx="274117" cy="274116"/>
            </a:xfrm>
            <a:custGeom>
              <a:avLst/>
              <a:gdLst/>
              <a:ahLst/>
              <a:cxnLst/>
              <a:rect l="l" t="t" r="r" b="b"/>
              <a:pathLst>
                <a:path w="274117" h="274116" extrusionOk="0">
                  <a:moveTo>
                    <a:pt x="274117" y="137059"/>
                  </a:moveTo>
                  <a:cubicBezTo>
                    <a:pt x="274117" y="212754"/>
                    <a:pt x="212754" y="274117"/>
                    <a:pt x="137058" y="274117"/>
                  </a:cubicBezTo>
                  <a:cubicBezTo>
                    <a:pt x="61363" y="274117"/>
                    <a:pt x="0" y="212754"/>
                    <a:pt x="0" y="137059"/>
                  </a:cubicBezTo>
                  <a:cubicBezTo>
                    <a:pt x="0" y="61363"/>
                    <a:pt x="61363" y="0"/>
                    <a:pt x="137058" y="0"/>
                  </a:cubicBezTo>
                  <a:cubicBezTo>
                    <a:pt x="212754" y="0"/>
                    <a:pt x="274117" y="61363"/>
                    <a:pt x="274117" y="137059"/>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04" name="Google Shape;104;p13"/>
          <p:cNvGrpSpPr/>
          <p:nvPr/>
        </p:nvGrpSpPr>
        <p:grpSpPr>
          <a:xfrm>
            <a:off x="3344152" y="4876955"/>
            <a:ext cx="1491198" cy="1491198"/>
            <a:chOff x="3883667" y="4795015"/>
            <a:chExt cx="1535055" cy="1535055"/>
          </a:xfrm>
        </p:grpSpPr>
        <p:sp>
          <p:nvSpPr>
            <p:cNvPr id="105" name="Google Shape;105;p13"/>
            <p:cNvSpPr/>
            <p:nvPr/>
          </p:nvSpPr>
          <p:spPr>
            <a:xfrm>
              <a:off x="3883667" y="4795015"/>
              <a:ext cx="1535055" cy="1535055"/>
            </a:xfrm>
            <a:custGeom>
              <a:avLst/>
              <a:gdLst/>
              <a:ahLst/>
              <a:cxnLst/>
              <a:rect l="l" t="t" r="r" b="b"/>
              <a:pathLst>
                <a:path w="1535055" h="1535055" extrusionOk="0">
                  <a:moveTo>
                    <a:pt x="767528" y="1535056"/>
                  </a:moveTo>
                  <a:cubicBezTo>
                    <a:pt x="344291" y="1535056"/>
                    <a:pt x="0" y="1190764"/>
                    <a:pt x="0" y="767528"/>
                  </a:cubicBezTo>
                  <a:cubicBezTo>
                    <a:pt x="0" y="344291"/>
                    <a:pt x="344291" y="0"/>
                    <a:pt x="767528" y="0"/>
                  </a:cubicBezTo>
                  <a:cubicBezTo>
                    <a:pt x="1190764" y="0"/>
                    <a:pt x="1535055" y="344291"/>
                    <a:pt x="1535055" y="767528"/>
                  </a:cubicBezTo>
                  <a:cubicBezTo>
                    <a:pt x="1535055" y="1190764"/>
                    <a:pt x="1190764" y="1535056"/>
                    <a:pt x="767528" y="1535056"/>
                  </a:cubicBezTo>
                  <a:close/>
                  <a:moveTo>
                    <a:pt x="767528" y="305312"/>
                  </a:moveTo>
                  <a:cubicBezTo>
                    <a:pt x="512654" y="305312"/>
                    <a:pt x="305366" y="512654"/>
                    <a:pt x="305366" y="767528"/>
                  </a:cubicBezTo>
                  <a:cubicBezTo>
                    <a:pt x="305366" y="1022402"/>
                    <a:pt x="512709" y="1229744"/>
                    <a:pt x="767528" y="1229744"/>
                  </a:cubicBezTo>
                  <a:cubicBezTo>
                    <a:pt x="1022402" y="1229744"/>
                    <a:pt x="1229689" y="1022402"/>
                    <a:pt x="1229689" y="767528"/>
                  </a:cubicBezTo>
                  <a:cubicBezTo>
                    <a:pt x="1229744" y="512654"/>
                    <a:pt x="1022402" y="305312"/>
                    <a:pt x="767528" y="305312"/>
                  </a:cubicBez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3"/>
            <p:cNvSpPr/>
            <p:nvPr/>
          </p:nvSpPr>
          <p:spPr>
            <a:xfrm>
              <a:off x="4512546" y="5433927"/>
              <a:ext cx="274117" cy="274116"/>
            </a:xfrm>
            <a:custGeom>
              <a:avLst/>
              <a:gdLst/>
              <a:ahLst/>
              <a:cxnLst/>
              <a:rect l="l" t="t" r="r" b="b"/>
              <a:pathLst>
                <a:path w="274117" h="274116" extrusionOk="0">
                  <a:moveTo>
                    <a:pt x="274117" y="137058"/>
                  </a:moveTo>
                  <a:cubicBezTo>
                    <a:pt x="274117" y="212754"/>
                    <a:pt x="212754" y="274117"/>
                    <a:pt x="137058" y="274117"/>
                  </a:cubicBezTo>
                  <a:cubicBezTo>
                    <a:pt x="61363" y="274117"/>
                    <a:pt x="0" y="212754"/>
                    <a:pt x="0" y="137058"/>
                  </a:cubicBezTo>
                  <a:cubicBezTo>
                    <a:pt x="0" y="61363"/>
                    <a:pt x="61363" y="0"/>
                    <a:pt x="137058" y="0"/>
                  </a:cubicBezTo>
                  <a:cubicBezTo>
                    <a:pt x="212754" y="0"/>
                    <a:pt x="274117" y="61363"/>
                    <a:pt x="274117" y="137058"/>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07" name="Google Shape;107;p13"/>
          <p:cNvGrpSpPr/>
          <p:nvPr/>
        </p:nvGrpSpPr>
        <p:grpSpPr>
          <a:xfrm>
            <a:off x="0" y="940559"/>
            <a:ext cx="1535054" cy="574659"/>
            <a:chOff x="590316" y="813576"/>
            <a:chExt cx="1535054" cy="574659"/>
          </a:xfrm>
        </p:grpSpPr>
        <p:sp>
          <p:nvSpPr>
            <p:cNvPr id="108" name="Google Shape;108;p13"/>
            <p:cNvSpPr/>
            <p:nvPr/>
          </p:nvSpPr>
          <p:spPr>
            <a:xfrm>
              <a:off x="592892" y="1258248"/>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9" name="Google Shape;109;p13"/>
            <p:cNvSpPr/>
            <p:nvPr/>
          </p:nvSpPr>
          <p:spPr>
            <a:xfrm>
              <a:off x="590316" y="1367786"/>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0" name="Google Shape;110;p13"/>
            <p:cNvSpPr/>
            <p:nvPr/>
          </p:nvSpPr>
          <p:spPr>
            <a:xfrm>
              <a:off x="592234" y="1147067"/>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Google Shape;111;p13"/>
            <p:cNvSpPr/>
            <p:nvPr/>
          </p:nvSpPr>
          <p:spPr>
            <a:xfrm>
              <a:off x="591576" y="1035885"/>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2" name="Google Shape;112;p13"/>
            <p:cNvSpPr/>
            <p:nvPr/>
          </p:nvSpPr>
          <p:spPr>
            <a:xfrm>
              <a:off x="590973" y="924703"/>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3" name="Google Shape;113;p13"/>
            <p:cNvSpPr/>
            <p:nvPr/>
          </p:nvSpPr>
          <p:spPr>
            <a:xfrm>
              <a:off x="590316" y="813576"/>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14" name="Google Shape;114;p13"/>
          <p:cNvSpPr/>
          <p:nvPr/>
        </p:nvSpPr>
        <p:spPr>
          <a:xfrm rot="5400000">
            <a:off x="3327978" y="3279961"/>
            <a:ext cx="1491199" cy="1535055"/>
          </a:xfrm>
          <a:custGeom>
            <a:avLst/>
            <a:gdLst/>
            <a:ahLst/>
            <a:cxnLst/>
            <a:rect l="l" t="t" r="r" b="b"/>
            <a:pathLst>
              <a:path w="1535055" h="1535055" extrusionOk="0">
                <a:moveTo>
                  <a:pt x="0" y="0"/>
                </a:moveTo>
                <a:lnTo>
                  <a:pt x="1535055" y="0"/>
                </a:lnTo>
                <a:lnTo>
                  <a:pt x="1535055" y="1535055"/>
                </a:lnTo>
                <a:lnTo>
                  <a:pt x="0" y="1535055"/>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15" name="Google Shape;115;p13"/>
          <p:cNvGrpSpPr/>
          <p:nvPr/>
        </p:nvGrpSpPr>
        <p:grpSpPr>
          <a:xfrm>
            <a:off x="2100832" y="4033585"/>
            <a:ext cx="616763" cy="1647442"/>
            <a:chOff x="2691148" y="3906602"/>
            <a:chExt cx="616763" cy="1647442"/>
          </a:xfrm>
        </p:grpSpPr>
        <p:sp>
          <p:nvSpPr>
            <p:cNvPr id="116" name="Google Shape;116;p13"/>
            <p:cNvSpPr/>
            <p:nvPr/>
          </p:nvSpPr>
          <p:spPr>
            <a:xfrm>
              <a:off x="2808745" y="3909343"/>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13"/>
            <p:cNvSpPr/>
            <p:nvPr/>
          </p:nvSpPr>
          <p:spPr>
            <a:xfrm>
              <a:off x="2691148" y="3906602"/>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13"/>
            <p:cNvSpPr/>
            <p:nvPr/>
          </p:nvSpPr>
          <p:spPr>
            <a:xfrm>
              <a:off x="2928040" y="3908685"/>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9" name="Google Shape;119;p13"/>
            <p:cNvSpPr/>
            <p:nvPr/>
          </p:nvSpPr>
          <p:spPr>
            <a:xfrm>
              <a:off x="3047336" y="3907973"/>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0" name="Google Shape;120;p13"/>
            <p:cNvSpPr/>
            <p:nvPr/>
          </p:nvSpPr>
          <p:spPr>
            <a:xfrm>
              <a:off x="3166632" y="3907315"/>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1" name="Google Shape;121;p13"/>
            <p:cNvSpPr/>
            <p:nvPr/>
          </p:nvSpPr>
          <p:spPr>
            <a:xfrm>
              <a:off x="3285982" y="3906602"/>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22" name="Google Shape;122;p13"/>
          <p:cNvGrpSpPr/>
          <p:nvPr/>
        </p:nvGrpSpPr>
        <p:grpSpPr>
          <a:xfrm>
            <a:off x="1689492" y="-37051"/>
            <a:ext cx="1535055" cy="1535055"/>
            <a:chOff x="2279808" y="-164034"/>
            <a:chExt cx="1535055" cy="1535055"/>
          </a:xfrm>
        </p:grpSpPr>
        <p:sp>
          <p:nvSpPr>
            <p:cNvPr id="123" name="Google Shape;123;p13"/>
            <p:cNvSpPr/>
            <p:nvPr/>
          </p:nvSpPr>
          <p:spPr>
            <a:xfrm>
              <a:off x="2279808" y="-164034"/>
              <a:ext cx="1535055" cy="1535055"/>
            </a:xfrm>
            <a:custGeom>
              <a:avLst/>
              <a:gdLst/>
              <a:ahLst/>
              <a:cxnLst/>
              <a:rect l="l" t="t" r="r" b="b"/>
              <a:pathLst>
                <a:path w="1535055" h="1535055" extrusionOk="0">
                  <a:moveTo>
                    <a:pt x="767528" y="1535055"/>
                  </a:moveTo>
                  <a:cubicBezTo>
                    <a:pt x="344291" y="1535055"/>
                    <a:pt x="0" y="1190764"/>
                    <a:pt x="0" y="767528"/>
                  </a:cubicBezTo>
                  <a:cubicBezTo>
                    <a:pt x="0" y="344291"/>
                    <a:pt x="344291" y="0"/>
                    <a:pt x="767528" y="0"/>
                  </a:cubicBezTo>
                  <a:cubicBezTo>
                    <a:pt x="1190764" y="0"/>
                    <a:pt x="1535055" y="344291"/>
                    <a:pt x="1535055" y="767528"/>
                  </a:cubicBezTo>
                  <a:cubicBezTo>
                    <a:pt x="1535055" y="1190764"/>
                    <a:pt x="1190764" y="1535055"/>
                    <a:pt x="767528" y="1535055"/>
                  </a:cubicBezTo>
                  <a:close/>
                  <a:moveTo>
                    <a:pt x="767528" y="305312"/>
                  </a:moveTo>
                  <a:cubicBezTo>
                    <a:pt x="512654" y="305312"/>
                    <a:pt x="305366" y="512654"/>
                    <a:pt x="305366" y="767528"/>
                  </a:cubicBezTo>
                  <a:cubicBezTo>
                    <a:pt x="305366" y="1022402"/>
                    <a:pt x="512708" y="1229744"/>
                    <a:pt x="767528" y="1229744"/>
                  </a:cubicBezTo>
                  <a:cubicBezTo>
                    <a:pt x="1022402" y="1229744"/>
                    <a:pt x="1229689" y="1022402"/>
                    <a:pt x="1229689" y="767528"/>
                  </a:cubicBezTo>
                  <a:cubicBezTo>
                    <a:pt x="1229689" y="512654"/>
                    <a:pt x="1022402" y="305312"/>
                    <a:pt x="767528" y="305312"/>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4" name="Google Shape;124;p13"/>
            <p:cNvSpPr/>
            <p:nvPr/>
          </p:nvSpPr>
          <p:spPr>
            <a:xfrm>
              <a:off x="2910278" y="466434"/>
              <a:ext cx="274117" cy="274116"/>
            </a:xfrm>
            <a:custGeom>
              <a:avLst/>
              <a:gdLst/>
              <a:ahLst/>
              <a:cxnLst/>
              <a:rect l="l" t="t" r="r" b="b"/>
              <a:pathLst>
                <a:path w="274117" h="274116" extrusionOk="0">
                  <a:moveTo>
                    <a:pt x="274117" y="137058"/>
                  </a:moveTo>
                  <a:cubicBezTo>
                    <a:pt x="274117" y="212754"/>
                    <a:pt x="212754" y="274117"/>
                    <a:pt x="137059" y="274117"/>
                  </a:cubicBezTo>
                  <a:cubicBezTo>
                    <a:pt x="61363" y="274117"/>
                    <a:pt x="0" y="212754"/>
                    <a:pt x="0" y="137058"/>
                  </a:cubicBezTo>
                  <a:cubicBezTo>
                    <a:pt x="0" y="61363"/>
                    <a:pt x="61363" y="0"/>
                    <a:pt x="137059" y="0"/>
                  </a:cubicBezTo>
                  <a:cubicBezTo>
                    <a:pt x="212754" y="0"/>
                    <a:pt x="274117" y="61363"/>
                    <a:pt x="274117" y="137058"/>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25" name="Google Shape;125;p13"/>
          <p:cNvGrpSpPr/>
          <p:nvPr/>
        </p:nvGrpSpPr>
        <p:grpSpPr>
          <a:xfrm>
            <a:off x="4946276" y="-11652"/>
            <a:ext cx="1465631" cy="3159071"/>
            <a:chOff x="0" y="2443536"/>
            <a:chExt cx="1728806" cy="3569847"/>
          </a:xfrm>
        </p:grpSpPr>
        <p:sp>
          <p:nvSpPr>
            <p:cNvPr id="126" name="Google Shape;126;p13"/>
            <p:cNvSpPr/>
            <p:nvPr/>
          </p:nvSpPr>
          <p:spPr>
            <a:xfrm>
              <a:off x="4004" y="2443536"/>
              <a:ext cx="1724802" cy="1724802"/>
            </a:xfrm>
            <a:custGeom>
              <a:avLst/>
              <a:gdLst/>
              <a:ahLst/>
              <a:cxnLst/>
              <a:rect l="l" t="t" r="r" b="b"/>
              <a:pathLst>
                <a:path w="1724802" h="1724802" extrusionOk="0">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7" name="Google Shape;127;p13"/>
            <p:cNvSpPr/>
            <p:nvPr/>
          </p:nvSpPr>
          <p:spPr>
            <a:xfrm>
              <a:off x="0" y="4288581"/>
              <a:ext cx="1724802" cy="1724802"/>
            </a:xfrm>
            <a:custGeom>
              <a:avLst/>
              <a:gdLst/>
              <a:ahLst/>
              <a:cxnLst/>
              <a:rect l="l" t="t" r="r" b="b"/>
              <a:pathLst>
                <a:path w="1724802" h="1724802" extrusionOk="0">
                  <a:moveTo>
                    <a:pt x="799631" y="0"/>
                  </a:moveTo>
                  <a:lnTo>
                    <a:pt x="0" y="0"/>
                  </a:lnTo>
                  <a:cubicBezTo>
                    <a:pt x="0" y="952584"/>
                    <a:pt x="772219" y="1724803"/>
                    <a:pt x="1724803" y="1724803"/>
                  </a:cubicBezTo>
                  <a:lnTo>
                    <a:pt x="1724803" y="925172"/>
                  </a:lnTo>
                  <a:lnTo>
                    <a:pt x="1724803" y="0"/>
                  </a:lnTo>
                  <a:lnTo>
                    <a:pt x="799631" y="0"/>
                  </a:lnTo>
                  <a:close/>
                </a:path>
              </a:pathLst>
            </a:custGeom>
            <a:solidFill>
              <a:srgbClr val="1CAC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28" name="Google Shape;128;p13"/>
            <p:cNvGrpSpPr/>
            <p:nvPr/>
          </p:nvGrpSpPr>
          <p:grpSpPr>
            <a:xfrm>
              <a:off x="523108" y="3304643"/>
              <a:ext cx="693001" cy="1851082"/>
              <a:chOff x="523108" y="3304643"/>
              <a:chExt cx="693001" cy="1851082"/>
            </a:xfrm>
          </p:grpSpPr>
          <p:sp>
            <p:nvSpPr>
              <p:cNvPr id="129" name="Google Shape;129;p13"/>
              <p:cNvSpPr/>
              <p:nvPr/>
            </p:nvSpPr>
            <p:spPr>
              <a:xfrm>
                <a:off x="1059336" y="330464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0" name="Google Shape;130;p13"/>
              <p:cNvSpPr/>
              <p:nvPr/>
            </p:nvSpPr>
            <p:spPr>
              <a:xfrm>
                <a:off x="1191469" y="330772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1" name="Google Shape;131;p13"/>
              <p:cNvSpPr/>
              <p:nvPr/>
            </p:nvSpPr>
            <p:spPr>
              <a:xfrm>
                <a:off x="925295" y="3305444"/>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2" name="Google Shape;132;p13"/>
              <p:cNvSpPr/>
              <p:nvPr/>
            </p:nvSpPr>
            <p:spPr>
              <a:xfrm>
                <a:off x="791253" y="330618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3" name="Google Shape;133;p13"/>
              <p:cNvSpPr/>
              <p:nvPr/>
            </p:nvSpPr>
            <p:spPr>
              <a:xfrm>
                <a:off x="657211" y="3306984"/>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4" name="Google Shape;134;p13"/>
              <p:cNvSpPr/>
              <p:nvPr/>
            </p:nvSpPr>
            <p:spPr>
              <a:xfrm>
                <a:off x="523108" y="330772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135" name="Google Shape;135;p13"/>
          <p:cNvSpPr/>
          <p:nvPr/>
        </p:nvSpPr>
        <p:spPr>
          <a:xfrm>
            <a:off x="4967707" y="3351757"/>
            <a:ext cx="1444202" cy="1444202"/>
          </a:xfrm>
          <a:custGeom>
            <a:avLst/>
            <a:gdLst/>
            <a:ahLst/>
            <a:cxnLst/>
            <a:rect l="l" t="t" r="r" b="b"/>
            <a:pathLst>
              <a:path w="1535055" h="1535055" extrusionOk="0">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136" name="Google Shape;136;p13"/>
          <p:cNvPicPr preferRelativeResize="0"/>
          <p:nvPr/>
        </p:nvPicPr>
        <p:blipFill rotWithShape="1">
          <a:blip r:embed="rId1"/>
          <a:srcRect/>
          <a:stretch>
            <a:fillRect/>
          </a:stretch>
        </p:blipFill>
        <p:spPr>
          <a:xfrm flipH="1">
            <a:off x="5034863" y="4984794"/>
            <a:ext cx="1377044" cy="1377044"/>
          </a:xfrm>
          <a:prstGeom prst="rect">
            <a:avLst/>
          </a:prstGeom>
          <a:noFill/>
          <a:ln>
            <a:noFill/>
          </a:ln>
        </p:spPr>
      </p:pic>
      <p:sp>
        <p:nvSpPr>
          <p:cNvPr id="137" name="Google Shape;137;p13"/>
          <p:cNvSpPr txBox="1"/>
          <p:nvPr/>
        </p:nvSpPr>
        <p:spPr>
          <a:xfrm>
            <a:off x="8933180" y="4252595"/>
            <a:ext cx="2858135" cy="2470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T Varun Reddy</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P Deepak</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N Sai Gargey</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Maruthi Charan</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Shiva Sai Charan</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r>
              <a:rPr lang="en-IN" sz="2400">
                <a:solidFill>
                  <a:schemeClr val="dk1"/>
                </a:solidFill>
                <a:latin typeface="Comic Sans MS" panose="030F0702030302020204"/>
                <a:ea typeface="Comic Sans MS" panose="030F0702030302020204"/>
                <a:cs typeface="Comic Sans MS" panose="030F0702030302020204"/>
                <a:sym typeface="Comic Sans MS" panose="030F0702030302020204"/>
              </a:rPr>
              <a:t>PVR Krishna Manoj</a:t>
            </a: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l" rtl="0">
              <a:spcBef>
                <a:spcPts val="0"/>
              </a:spcBef>
              <a:spcAft>
                <a:spcPts val="0"/>
              </a:spcAft>
              <a:buNone/>
            </a:pPr>
            <a:endParaRPr sz="2400">
              <a:solidFill>
                <a:schemeClr val="dk1"/>
              </a:solidFill>
              <a:latin typeface="Comic Sans MS" panose="030F0702030302020204"/>
              <a:ea typeface="Comic Sans MS" panose="030F0702030302020204"/>
              <a:cs typeface="Comic Sans MS" panose="030F0702030302020204"/>
              <a:sym typeface="Comic Sans MS" panose="030F0702030302020204"/>
            </a:endParaRPr>
          </a:p>
        </p:txBody>
      </p:sp>
      <p:pic>
        <p:nvPicPr>
          <p:cNvPr id="138" name="Google Shape;138;p13" descr="WhatsApp Image 2023-10-07 at 15.16.34_86039d62"/>
          <p:cNvPicPr preferRelativeResize="0"/>
          <p:nvPr/>
        </p:nvPicPr>
        <p:blipFill rotWithShape="1">
          <a:blip r:embed="rId2"/>
          <a:srcRect/>
          <a:stretch>
            <a:fillRect/>
          </a:stretch>
        </p:blipFill>
        <p:spPr>
          <a:xfrm>
            <a:off x="17780" y="-11430"/>
            <a:ext cx="8298180" cy="6869430"/>
          </a:xfrm>
          <a:prstGeom prst="rect">
            <a:avLst/>
          </a:prstGeom>
          <a:noFill/>
          <a:ln>
            <a:noFill/>
          </a:ln>
        </p:spPr>
      </p:pic>
      <p:sp>
        <p:nvSpPr>
          <p:cNvPr id="2" name="Text Box 1"/>
          <p:cNvSpPr txBox="1"/>
          <p:nvPr/>
        </p:nvSpPr>
        <p:spPr>
          <a:xfrm>
            <a:off x="8933180" y="2706370"/>
            <a:ext cx="3006090" cy="1076325"/>
          </a:xfrm>
          <a:prstGeom prst="rect">
            <a:avLst/>
          </a:prstGeom>
          <a:noFill/>
        </p:spPr>
        <p:txBody>
          <a:bodyPr wrap="square" rtlCol="0">
            <a:spAutoFit/>
          </a:bodyPr>
          <a:p>
            <a:r>
              <a:rPr lang="en-IN" sz="3200">
                <a:solidFill>
                  <a:schemeClr val="dk1"/>
                </a:solidFill>
                <a:latin typeface="Comic Sans MS" panose="030F0702030302020204"/>
                <a:ea typeface="Comic Sans MS" panose="030F0702030302020204"/>
                <a:cs typeface="Comic Sans MS" panose="030F0702030302020204"/>
                <a:sym typeface="Comic Sans MS" panose="030F0702030302020204"/>
              </a:rPr>
              <a:t>Group Id : G81</a:t>
            </a:r>
            <a:endParaRPr sz="3200">
              <a:solidFill>
                <a:schemeClr val="dk1"/>
              </a:solidFill>
              <a:latin typeface="Comic Sans MS" panose="030F0702030302020204"/>
              <a:ea typeface="Comic Sans MS" panose="030F0702030302020204"/>
              <a:cs typeface="Comic Sans MS" panose="030F0702030302020204"/>
              <a:sym typeface="Comic Sans MS" panose="030F0702030302020204"/>
            </a:endParaRPr>
          </a:p>
          <a:p>
            <a:endParaRPr 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6DB"/>
            </a:gs>
            <a:gs pos="100000">
              <a:srgbClr val="FAD25C"/>
            </a:gs>
          </a:gsLst>
          <a:path path="circle">
            <a:fillToRect l="50000" t="50000" r="50000" b="50000"/>
          </a:path>
          <a:tileRect/>
        </a:gradFill>
        <a:effectLst/>
      </p:bgPr>
    </p:bg>
    <p:spTree>
      <p:nvGrpSpPr>
        <p:cNvPr id="142" name="Shape 142"/>
        <p:cNvGrpSpPr/>
        <p:nvPr/>
      </p:nvGrpSpPr>
      <p:grpSpPr>
        <a:xfrm>
          <a:off x="0" y="0"/>
          <a:ext cx="0" cy="0"/>
          <a:chOff x="0" y="0"/>
          <a:chExt cx="0" cy="0"/>
        </a:xfrm>
      </p:grpSpPr>
      <p:sp>
        <p:nvSpPr>
          <p:cNvPr id="143" name="Google Shape;143;p14"/>
          <p:cNvSpPr txBox="1"/>
          <p:nvPr/>
        </p:nvSpPr>
        <p:spPr>
          <a:xfrm>
            <a:off x="581025" y="718820"/>
            <a:ext cx="6157595"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a:solidFill>
                  <a:schemeClr val="dk1"/>
                </a:solidFill>
                <a:latin typeface="Arial" panose="020B0604020202020204"/>
                <a:ea typeface="Arial" panose="020B0604020202020204"/>
                <a:cs typeface="Arial" panose="020B0604020202020204"/>
                <a:sym typeface="Arial" panose="020B0604020202020204"/>
              </a:rPr>
              <a:t>Problem Statement :</a:t>
            </a:r>
            <a:endParaRPr sz="4000" b="1">
              <a:solidFill>
                <a:schemeClr val="dk1"/>
              </a:solidFill>
              <a:latin typeface="Arial" panose="020B0604020202020204"/>
              <a:ea typeface="Arial" panose="020B0604020202020204"/>
              <a:cs typeface="Arial" panose="020B0604020202020204"/>
              <a:sym typeface="Arial" panose="020B0604020202020204"/>
            </a:endParaRPr>
          </a:p>
        </p:txBody>
      </p:sp>
      <p:sp>
        <p:nvSpPr>
          <p:cNvPr id="144" name="Google Shape;144;p14"/>
          <p:cNvSpPr txBox="1"/>
          <p:nvPr/>
        </p:nvSpPr>
        <p:spPr>
          <a:xfrm>
            <a:off x="631825" y="1783080"/>
            <a:ext cx="11341100" cy="415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It has come to the attention of TSTP ( Telangana State Turn Pike) administration that a large percent of the accidents on the turn pike are due to bad or worn out tires. They would like to alert the drivers of the vehicles about the state of the tires. When the drivers stop their vehicles at the toll, the cameras present near the ground at the toll plaza will take pictures of the tires and the person at the toll will upload them to the TiresOnHighways web app. The app will then analyze the images and give a feedback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on how bad the tires are.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SMS will be sent to the owner of the vehicle.</a:t>
            </a:r>
            <a:r>
              <a:rPr lang="en-US" altLang="en-IN" sz="2400">
                <a:solidFill>
                  <a:schemeClr val="dk1"/>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All data that has been submitted needs to be stored in the database so that every fortnight a check will be made to see how many vehicles on highway have defective tires.</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C660"/>
        </a:solidFill>
        <a:effectLst/>
      </p:bgPr>
    </p:bg>
    <p:spTree>
      <p:nvGrpSpPr>
        <p:cNvPr id="148" name="Shape 148"/>
        <p:cNvGrpSpPr/>
        <p:nvPr/>
      </p:nvGrpSpPr>
      <p:grpSpPr>
        <a:xfrm>
          <a:off x="0" y="0"/>
          <a:ext cx="0" cy="0"/>
          <a:chOff x="0" y="0"/>
          <a:chExt cx="0" cy="0"/>
        </a:xfrm>
      </p:grpSpPr>
      <p:pic>
        <p:nvPicPr>
          <p:cNvPr id="149" name="Google Shape;149;p15"/>
          <p:cNvPicPr preferRelativeResize="0"/>
          <p:nvPr/>
        </p:nvPicPr>
        <p:blipFill rotWithShape="1">
          <a:blip r:embed="rId1"/>
          <a:srcRect l="11247"/>
          <a:stretch>
            <a:fillRect/>
          </a:stretch>
        </p:blipFill>
        <p:spPr>
          <a:xfrm>
            <a:off x="0" y="3048741"/>
            <a:ext cx="11476313" cy="1786283"/>
          </a:xfrm>
          <a:custGeom>
            <a:avLst/>
            <a:gdLst/>
            <a:ahLst/>
            <a:cxnLst/>
            <a:rect l="l" t="t" r="r" b="b"/>
            <a:pathLst>
              <a:path w="11476313" h="1786283" extrusionOk="0">
                <a:moveTo>
                  <a:pt x="0" y="0"/>
                </a:moveTo>
                <a:lnTo>
                  <a:pt x="11476313" y="0"/>
                </a:lnTo>
                <a:lnTo>
                  <a:pt x="11476313" y="1786283"/>
                </a:lnTo>
                <a:lnTo>
                  <a:pt x="0" y="1786283"/>
                </a:lnTo>
                <a:close/>
              </a:path>
            </a:pathLst>
          </a:custGeom>
          <a:noFill/>
          <a:ln>
            <a:noFill/>
          </a:ln>
        </p:spPr>
      </p:pic>
      <p:sp>
        <p:nvSpPr>
          <p:cNvPr id="150" name="Google Shape;150;p15"/>
          <p:cNvSpPr txBox="1"/>
          <p:nvPr/>
        </p:nvSpPr>
        <p:spPr>
          <a:xfrm>
            <a:off x="1851660" y="139065"/>
            <a:ext cx="7729220" cy="8204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a:solidFill>
                  <a:srgbClr val="EF6856"/>
                </a:solidFill>
                <a:latin typeface="Comic Sans MS" panose="030F0702030302020204" charset="0"/>
                <a:ea typeface="Arial" panose="020B0604020202020204"/>
                <a:cs typeface="Comic Sans MS" panose="030F0702030302020204" charset="0"/>
                <a:sym typeface="Arial" panose="020B0604020202020204"/>
              </a:rPr>
              <a:t>Process Flow</a:t>
            </a:r>
            <a:endParaRPr lang="en-IN" sz="36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1" name="Google Shape;151;p15"/>
          <p:cNvSpPr txBox="1"/>
          <p:nvPr/>
        </p:nvSpPr>
        <p:spPr>
          <a:xfrm>
            <a:off x="80010" y="1595120"/>
            <a:ext cx="323786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Connection with toll plaza </a:t>
            </a:r>
            <a:r>
              <a:rPr lang="en-US" alt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and creating their credentials</a:t>
            </a:r>
            <a:endParaRPr lang="en-US" alt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2" name="Google Shape;152;p15"/>
          <p:cNvSpPr txBox="1"/>
          <p:nvPr/>
        </p:nvSpPr>
        <p:spPr>
          <a:xfrm>
            <a:off x="3258820" y="1595120"/>
            <a:ext cx="3269615"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Allowing the plaza </a:t>
            </a:r>
            <a:endParaRPr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to upload images</a:t>
            </a:r>
            <a:endParaRPr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3" name="Google Shape;153;p15"/>
          <p:cNvSpPr txBox="1"/>
          <p:nvPr/>
        </p:nvSpPr>
        <p:spPr>
          <a:xfrm>
            <a:off x="591928" y="5117833"/>
            <a:ext cx="2568467"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Checking the database every fortnight </a:t>
            </a:r>
            <a:endPar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4" name="Google Shape;154;p15"/>
          <p:cNvSpPr txBox="1"/>
          <p:nvPr/>
        </p:nvSpPr>
        <p:spPr>
          <a:xfrm>
            <a:off x="3863990" y="5119103"/>
            <a:ext cx="2568467"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Alerting the vehicle owner through SMS</a:t>
            </a:r>
            <a:endPar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5" name="Google Shape;155;p15"/>
          <p:cNvSpPr txBox="1"/>
          <p:nvPr/>
        </p:nvSpPr>
        <p:spPr>
          <a:xfrm>
            <a:off x="6357620" y="1443355"/>
            <a:ext cx="2785110" cy="132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Field Officer uploading vehicle number and phone number of the owner</a:t>
            </a:r>
            <a:endPar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6" name="Google Shape;156;p15"/>
          <p:cNvSpPr txBox="1"/>
          <p:nvPr/>
        </p:nvSpPr>
        <p:spPr>
          <a:xfrm>
            <a:off x="9402842" y="1595087"/>
            <a:ext cx="2568467"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Training the model with given dataset</a:t>
            </a:r>
            <a:endPar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7" name="Google Shape;157;p15"/>
          <p:cNvSpPr txBox="1"/>
          <p:nvPr/>
        </p:nvSpPr>
        <p:spPr>
          <a:xfrm>
            <a:off x="7507078" y="5117833"/>
            <a:ext cx="2568467"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rPr>
              <a:t>Storing them in a database if they are “Bad/Worn out”</a:t>
            </a:r>
            <a:endParaRPr lang="en-IN" sz="2000" b="1">
              <a:solidFill>
                <a:srgbClr val="EF6856"/>
              </a:solidFill>
              <a:latin typeface="Comic Sans MS" panose="030F0702030302020204" charset="0"/>
              <a:ea typeface="Arial" panose="020B0604020202020204"/>
              <a:cs typeface="Comic Sans MS" panose="030F0702030302020204" charset="0"/>
              <a:sym typeface="Arial" panose="020B0604020202020204"/>
            </a:endParaRPr>
          </a:p>
        </p:txBody>
      </p:sp>
      <p:sp>
        <p:nvSpPr>
          <p:cNvPr id="158" name="Google Shape;158;p15"/>
          <p:cNvSpPr/>
          <p:nvPr/>
        </p:nvSpPr>
        <p:spPr>
          <a:xfrm>
            <a:off x="1304474" y="2935733"/>
            <a:ext cx="547687" cy="547687"/>
          </a:xfrm>
          <a:prstGeom prst="ellipse">
            <a:avLst/>
          </a:prstGeom>
          <a:solidFill>
            <a:srgbClr val="EF6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9" name="Google Shape;159;p15"/>
          <p:cNvSpPr/>
          <p:nvPr/>
        </p:nvSpPr>
        <p:spPr>
          <a:xfrm>
            <a:off x="3998451" y="2935733"/>
            <a:ext cx="547687" cy="547687"/>
          </a:xfrm>
          <a:prstGeom prst="ellipse">
            <a:avLst/>
          </a:prstGeom>
          <a:solidFill>
            <a:srgbClr val="6DE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15"/>
          <p:cNvSpPr/>
          <p:nvPr/>
        </p:nvSpPr>
        <p:spPr>
          <a:xfrm>
            <a:off x="7098177" y="2935733"/>
            <a:ext cx="547687" cy="547687"/>
          </a:xfrm>
          <a:prstGeom prst="ellipse">
            <a:avLst/>
          </a:prstGeom>
          <a:solidFill>
            <a:srgbClr val="1CAC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15"/>
          <p:cNvSpPr/>
          <p:nvPr/>
        </p:nvSpPr>
        <p:spPr>
          <a:xfrm>
            <a:off x="9902295" y="2935733"/>
            <a:ext cx="547687" cy="5476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2" name="Google Shape;162;p15"/>
          <p:cNvSpPr/>
          <p:nvPr/>
        </p:nvSpPr>
        <p:spPr>
          <a:xfrm>
            <a:off x="1320608" y="4400511"/>
            <a:ext cx="547687" cy="547687"/>
          </a:xfrm>
          <a:prstGeom prst="ellipse">
            <a:avLst/>
          </a:prstGeom>
          <a:solidFill>
            <a:srgbClr val="6DE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15"/>
          <p:cNvSpPr/>
          <p:nvPr/>
        </p:nvSpPr>
        <p:spPr>
          <a:xfrm>
            <a:off x="4619679" y="4400511"/>
            <a:ext cx="547687" cy="54768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4" name="Google Shape;164;p15"/>
          <p:cNvSpPr/>
          <p:nvPr/>
        </p:nvSpPr>
        <p:spPr>
          <a:xfrm>
            <a:off x="8263099" y="4400511"/>
            <a:ext cx="547687" cy="547687"/>
          </a:xfrm>
          <a:prstGeom prst="ellipse">
            <a:avLst/>
          </a:prstGeom>
          <a:solidFill>
            <a:srgbClr val="1CAC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168" name="Shape 168"/>
        <p:cNvGrpSpPr/>
        <p:nvPr/>
      </p:nvGrpSpPr>
      <p:grpSpPr>
        <a:xfrm>
          <a:off x="0" y="0"/>
          <a:ext cx="0" cy="0"/>
          <a:chOff x="0" y="0"/>
          <a:chExt cx="0" cy="0"/>
        </a:xfrm>
      </p:grpSpPr>
      <p:sp>
        <p:nvSpPr>
          <p:cNvPr id="169" name="Google Shape;169;p16"/>
          <p:cNvSpPr/>
          <p:nvPr/>
        </p:nvSpPr>
        <p:spPr>
          <a:xfrm>
            <a:off x="-1" y="3429000"/>
            <a:ext cx="12192001" cy="3444765"/>
          </a:xfrm>
          <a:prstGeom prst="roundRect">
            <a:avLst>
              <a:gd name="adj" fmla="val 0"/>
            </a:avLst>
          </a:prstGeom>
          <a:solidFill>
            <a:srgbClr val="FBC6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16"/>
          <p:cNvSpPr/>
          <p:nvPr/>
        </p:nvSpPr>
        <p:spPr>
          <a:xfrm>
            <a:off x="1040130" y="2341880"/>
            <a:ext cx="2244090" cy="2954020"/>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71" name="Google Shape;171;p16"/>
          <p:cNvSpPr/>
          <p:nvPr/>
        </p:nvSpPr>
        <p:spPr>
          <a:xfrm>
            <a:off x="5030204" y="2341625"/>
            <a:ext cx="2130424" cy="2954275"/>
          </a:xfrm>
          <a:prstGeom prst="roundRect">
            <a:avLst>
              <a:gd name="adj" fmla="val 0"/>
            </a:avLst>
          </a:prstGeom>
          <a:solidFill>
            <a:srgbClr val="6DE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16"/>
          <p:cNvSpPr/>
          <p:nvPr/>
        </p:nvSpPr>
        <p:spPr>
          <a:xfrm>
            <a:off x="8781588" y="2341625"/>
            <a:ext cx="2130424" cy="2954275"/>
          </a:xfrm>
          <a:prstGeom prst="roundRect">
            <a:avLst>
              <a:gd name="adj" fmla="val 0"/>
            </a:avLst>
          </a:prstGeom>
          <a:solidFill>
            <a:srgbClr val="1CAC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73" name="Google Shape;173;p16"/>
          <p:cNvSpPr/>
          <p:nvPr/>
        </p:nvSpPr>
        <p:spPr>
          <a:xfrm>
            <a:off x="889792" y="5775270"/>
            <a:ext cx="10412413" cy="542925"/>
          </a:xfrm>
          <a:prstGeom prst="rightArrow">
            <a:avLst>
              <a:gd name="adj1" fmla="val 50000"/>
              <a:gd name="adj2" fmla="val 50000"/>
            </a:avLst>
          </a:prstGeom>
          <a:gradFill>
            <a:gsLst>
              <a:gs pos="0">
                <a:srgbClr val="EF6856">
                  <a:alpha val="0"/>
                </a:srgbClr>
              </a:gs>
              <a:gs pos="72000">
                <a:srgbClr val="EF6856"/>
              </a:gs>
              <a:gs pos="100000">
                <a:srgbClr val="EF6856"/>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74" name="Google Shape;174;p16"/>
          <p:cNvSpPr txBox="1"/>
          <p:nvPr/>
        </p:nvSpPr>
        <p:spPr>
          <a:xfrm>
            <a:off x="4831441" y="573187"/>
            <a:ext cx="8500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a:solidFill>
                  <a:schemeClr val="lt1"/>
                </a:solidFill>
                <a:latin typeface="Arial" panose="020B0604020202020204"/>
                <a:ea typeface="Arial" panose="020B0604020202020204"/>
                <a:cs typeface="Arial" panose="020B0604020202020204"/>
                <a:sym typeface="Arial" panose="020B0604020202020204"/>
              </a:rPr>
              <a:t>Tech Stack</a:t>
            </a:r>
            <a:endParaRPr sz="4000">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16"/>
          <p:cNvSpPr txBox="1"/>
          <p:nvPr/>
        </p:nvSpPr>
        <p:spPr>
          <a:xfrm>
            <a:off x="1455645" y="2728050"/>
            <a:ext cx="2376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EF6856"/>
                </a:solidFill>
                <a:latin typeface="Arial" panose="020B0604020202020204"/>
                <a:ea typeface="Arial" panose="020B0604020202020204"/>
                <a:cs typeface="Arial" panose="020B0604020202020204"/>
                <a:sym typeface="Arial" panose="020B0604020202020204"/>
              </a:rPr>
              <a:t>Frontend</a:t>
            </a:r>
            <a:endParaRPr sz="2800">
              <a:solidFill>
                <a:srgbClr val="EF6856"/>
              </a:solidFill>
              <a:latin typeface="Arial" panose="020B0604020202020204"/>
              <a:ea typeface="Arial" panose="020B0604020202020204"/>
              <a:cs typeface="Arial" panose="020B0604020202020204"/>
              <a:sym typeface="Arial" panose="020B0604020202020204"/>
            </a:endParaRPr>
          </a:p>
        </p:txBody>
      </p:sp>
      <p:sp>
        <p:nvSpPr>
          <p:cNvPr id="176" name="Google Shape;176;p16"/>
          <p:cNvSpPr txBox="1"/>
          <p:nvPr/>
        </p:nvSpPr>
        <p:spPr>
          <a:xfrm>
            <a:off x="5328155" y="2743295"/>
            <a:ext cx="2197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3F3F3F"/>
                </a:solidFill>
                <a:latin typeface="Arial" panose="020B0604020202020204"/>
                <a:ea typeface="Arial" panose="020B0604020202020204"/>
                <a:cs typeface="Arial" panose="020B0604020202020204"/>
                <a:sym typeface="Arial" panose="020B0604020202020204"/>
              </a:rPr>
              <a:t>Backend</a:t>
            </a:r>
            <a:endParaRPr sz="2800">
              <a:solidFill>
                <a:srgbClr val="3F3F3F"/>
              </a:solidFill>
              <a:latin typeface="Arial" panose="020B0604020202020204"/>
              <a:ea typeface="Arial" panose="020B0604020202020204"/>
              <a:cs typeface="Arial" panose="020B0604020202020204"/>
              <a:sym typeface="Arial" panose="020B0604020202020204"/>
            </a:endParaRPr>
          </a:p>
        </p:txBody>
      </p:sp>
      <p:sp>
        <p:nvSpPr>
          <p:cNvPr id="177" name="Google Shape;177;p16"/>
          <p:cNvSpPr txBox="1"/>
          <p:nvPr/>
        </p:nvSpPr>
        <p:spPr>
          <a:xfrm>
            <a:off x="9022155" y="2729275"/>
            <a:ext cx="2361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Arial" panose="020B0604020202020204"/>
                <a:ea typeface="Arial" panose="020B0604020202020204"/>
                <a:cs typeface="Arial" panose="020B0604020202020204"/>
                <a:sym typeface="Arial" panose="020B0604020202020204"/>
              </a:rPr>
              <a:t>Database</a:t>
            </a:r>
            <a:endParaRPr sz="2800">
              <a:solidFill>
                <a:schemeClr val="lt1"/>
              </a:solidFill>
              <a:latin typeface="Arial" panose="020B0604020202020204"/>
              <a:ea typeface="Arial" panose="020B0604020202020204"/>
              <a:cs typeface="Arial" panose="020B0604020202020204"/>
              <a:sym typeface="Arial" panose="020B0604020202020204"/>
            </a:endParaRPr>
          </a:p>
        </p:txBody>
      </p:sp>
      <p:sp>
        <p:nvSpPr>
          <p:cNvPr id="178" name="Google Shape;178;p16"/>
          <p:cNvSpPr txBox="1"/>
          <p:nvPr/>
        </p:nvSpPr>
        <p:spPr>
          <a:xfrm>
            <a:off x="1290782" y="3805193"/>
            <a:ext cx="16494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rgbClr val="595959"/>
                </a:solidFill>
                <a:latin typeface="Arial" panose="020B0604020202020204"/>
                <a:ea typeface="Arial" panose="020B0604020202020204"/>
                <a:cs typeface="Arial" panose="020B0604020202020204"/>
                <a:sym typeface="Arial" panose="020B0604020202020204"/>
              </a:rPr>
              <a:t>React JS, HTML, </a:t>
            </a:r>
            <a:endParaRPr sz="2000" b="1">
              <a:solidFill>
                <a:srgbClr val="595959"/>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000" b="1">
                <a:solidFill>
                  <a:srgbClr val="595959"/>
                </a:solidFill>
                <a:latin typeface="Arial" panose="020B0604020202020204"/>
                <a:ea typeface="Arial" panose="020B0604020202020204"/>
                <a:cs typeface="Arial" panose="020B0604020202020204"/>
                <a:sym typeface="Arial" panose="020B0604020202020204"/>
              </a:rPr>
              <a:t>CSS ,JS</a:t>
            </a:r>
            <a:endParaRPr sz="2000" b="1">
              <a:solidFill>
                <a:srgbClr val="595959"/>
              </a:solidFill>
              <a:latin typeface="Arial" panose="020B0604020202020204"/>
              <a:ea typeface="Arial" panose="020B0604020202020204"/>
              <a:cs typeface="Arial" panose="020B0604020202020204"/>
              <a:sym typeface="Arial" panose="020B0604020202020204"/>
            </a:endParaRPr>
          </a:p>
        </p:txBody>
      </p:sp>
      <p:sp>
        <p:nvSpPr>
          <p:cNvPr id="179" name="Google Shape;179;p16"/>
          <p:cNvSpPr txBox="1"/>
          <p:nvPr/>
        </p:nvSpPr>
        <p:spPr>
          <a:xfrm>
            <a:off x="5328158" y="3789953"/>
            <a:ext cx="1649290" cy="7067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rgbClr val="3F3F3F"/>
                </a:solidFill>
                <a:latin typeface="Arial" panose="020B0604020202020204"/>
                <a:ea typeface="Arial" panose="020B0604020202020204"/>
                <a:cs typeface="Arial" panose="020B0604020202020204"/>
                <a:sym typeface="Arial" panose="020B0604020202020204"/>
              </a:rPr>
              <a:t>Node Js, Express Js</a:t>
            </a:r>
            <a:endParaRPr sz="2000" b="1">
              <a:solidFill>
                <a:srgbClr val="3F3F3F"/>
              </a:solidFill>
              <a:latin typeface="Arial" panose="020B0604020202020204"/>
              <a:ea typeface="Arial" panose="020B0604020202020204"/>
              <a:cs typeface="Arial" panose="020B0604020202020204"/>
              <a:sym typeface="Arial" panose="020B0604020202020204"/>
            </a:endParaRPr>
          </a:p>
        </p:txBody>
      </p:sp>
      <p:sp>
        <p:nvSpPr>
          <p:cNvPr id="180" name="Google Shape;180;p16"/>
          <p:cNvSpPr txBox="1"/>
          <p:nvPr/>
        </p:nvSpPr>
        <p:spPr>
          <a:xfrm>
            <a:off x="9022155" y="3805193"/>
            <a:ext cx="1649290" cy="3987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rial" panose="020B0604020202020204"/>
                <a:ea typeface="Arial" panose="020B0604020202020204"/>
                <a:cs typeface="Arial" panose="020B0604020202020204"/>
                <a:sym typeface="Arial" panose="020B0604020202020204"/>
              </a:rPr>
              <a:t>MongoDB</a:t>
            </a:r>
            <a:endParaRPr sz="2000" b="1">
              <a:solidFill>
                <a:schemeClr val="lt1"/>
              </a:solidFill>
              <a:latin typeface="Arial" panose="020B0604020202020204"/>
              <a:ea typeface="Arial" panose="020B0604020202020204"/>
              <a:cs typeface="Arial" panose="020B0604020202020204"/>
              <a:sym typeface="Arial" panose="020B0604020202020204"/>
            </a:endParaRPr>
          </a:p>
        </p:txBody>
      </p:sp>
      <p:cxnSp>
        <p:nvCxnSpPr>
          <p:cNvPr id="181" name="Google Shape;181;p16"/>
          <p:cNvCxnSpPr/>
          <p:nvPr/>
        </p:nvCxnSpPr>
        <p:spPr>
          <a:xfrm>
            <a:off x="1771650" y="3528219"/>
            <a:ext cx="564356" cy="0"/>
          </a:xfrm>
          <a:prstGeom prst="straightConnector1">
            <a:avLst/>
          </a:prstGeom>
          <a:noFill/>
          <a:ln w="9525" cap="flat" cmpd="sng">
            <a:solidFill>
              <a:srgbClr val="EF6856"/>
            </a:solidFill>
            <a:prstDash val="solid"/>
            <a:miter lim="800000"/>
            <a:headEnd type="none" w="sm" len="sm"/>
            <a:tailEnd type="triangle" w="med" len="med"/>
          </a:ln>
        </p:spPr>
      </p:cxnSp>
      <p:cxnSp>
        <p:nvCxnSpPr>
          <p:cNvPr id="182" name="Google Shape;182;p16"/>
          <p:cNvCxnSpPr/>
          <p:nvPr/>
        </p:nvCxnSpPr>
        <p:spPr>
          <a:xfrm>
            <a:off x="5750877" y="3528219"/>
            <a:ext cx="564356" cy="0"/>
          </a:xfrm>
          <a:prstGeom prst="straightConnector1">
            <a:avLst/>
          </a:prstGeom>
          <a:noFill/>
          <a:ln w="9525" cap="flat" cmpd="sng">
            <a:solidFill>
              <a:srgbClr val="2F122A"/>
            </a:solidFill>
            <a:prstDash val="solid"/>
            <a:miter lim="800000"/>
            <a:headEnd type="none" w="sm" len="sm"/>
            <a:tailEnd type="triangle" w="med" len="med"/>
          </a:ln>
        </p:spPr>
      </p:cxnSp>
      <p:cxnSp>
        <p:nvCxnSpPr>
          <p:cNvPr id="183" name="Google Shape;183;p16"/>
          <p:cNvCxnSpPr/>
          <p:nvPr/>
        </p:nvCxnSpPr>
        <p:spPr>
          <a:xfrm>
            <a:off x="9567862" y="3528219"/>
            <a:ext cx="564356" cy="0"/>
          </a:xfrm>
          <a:prstGeom prst="straightConnector1">
            <a:avLst/>
          </a:prstGeom>
          <a:noFill/>
          <a:ln w="9525" cap="flat" cmpd="sng">
            <a:solidFill>
              <a:schemeClr val="lt1"/>
            </a:solidFill>
            <a:prstDash val="solid"/>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C660"/>
        </a:solidFill>
        <a:effectLst/>
      </p:bgPr>
    </p:bg>
    <p:spTree>
      <p:nvGrpSpPr>
        <p:cNvPr id="193" name="Shape 193"/>
        <p:cNvGrpSpPr/>
        <p:nvPr/>
      </p:nvGrpSpPr>
      <p:grpSpPr>
        <a:xfrm>
          <a:off x="0" y="0"/>
          <a:ext cx="0" cy="0"/>
          <a:chOff x="0" y="0"/>
          <a:chExt cx="0" cy="0"/>
        </a:xfrm>
      </p:grpSpPr>
      <p:pic>
        <p:nvPicPr>
          <p:cNvPr id="2" name="Picture 1" descr="Copy of T"/>
          <p:cNvPicPr>
            <a:picLocks noChangeAspect="1"/>
          </p:cNvPicPr>
          <p:nvPr/>
        </p:nvPicPr>
        <p:blipFill>
          <a:blip r:embed="rId1"/>
          <a:srcRect l="7443" t="-159" r="6323"/>
          <a:stretch>
            <a:fillRect/>
          </a:stretch>
        </p:blipFill>
        <p:spPr>
          <a:xfrm>
            <a:off x="0" y="226060"/>
            <a:ext cx="12192635" cy="6405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pic>
        <p:nvPicPr>
          <p:cNvPr id="200" name="Google Shape;200;p19"/>
          <p:cNvPicPr preferRelativeResize="0"/>
          <p:nvPr/>
        </p:nvPicPr>
        <p:blipFill>
          <a:blip r:embed="rId1"/>
          <a:stretch>
            <a:fillRect/>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p:pic>
        <p:nvPicPr>
          <p:cNvPr id="2" name="Picture 1" descr="Twilio"/>
          <p:cNvPicPr>
            <a:picLocks noChangeAspect="1"/>
          </p:cNvPicPr>
          <p:nvPr/>
        </p:nvPicPr>
        <p:blipFill>
          <a:blip r:embed="rId1"/>
          <a:srcRect t="4306" b="59639"/>
          <a:stretch>
            <a:fillRect/>
          </a:stretch>
        </p:blipFill>
        <p:spPr>
          <a:xfrm>
            <a:off x="6877050" y="3873500"/>
            <a:ext cx="5314950" cy="2984500"/>
          </a:xfrm>
          <a:prstGeom prst="rect">
            <a:avLst/>
          </a:prstGeom>
        </p:spPr>
      </p:pic>
      <p:sp>
        <p:nvSpPr>
          <p:cNvPr id="5" name="Text Box 4"/>
          <p:cNvSpPr txBox="1"/>
          <p:nvPr/>
        </p:nvSpPr>
        <p:spPr>
          <a:xfrm>
            <a:off x="7800340" y="1283335"/>
            <a:ext cx="3468370" cy="1322070"/>
          </a:xfrm>
          <a:prstGeom prst="rect">
            <a:avLst/>
          </a:prstGeom>
          <a:noFill/>
        </p:spPr>
        <p:txBody>
          <a:bodyPr wrap="square" rtlCol="0">
            <a:spAutoFit/>
          </a:bodyPr>
          <a:p>
            <a:r>
              <a:rPr lang="en-US" sz="4000">
                <a:latin typeface="Comic Sans MS" panose="030F0702030302020204" charset="0"/>
                <a:cs typeface="Comic Sans MS" panose="030F0702030302020204" charset="0"/>
              </a:rPr>
              <a:t>Toll Upload Interface</a:t>
            </a:r>
            <a:endParaRPr lang="en-US" sz="4000">
              <a:latin typeface="Comic Sans MS" panose="030F0702030302020204" charset="0"/>
              <a:cs typeface="Comic Sans MS" panose="030F0702030302020204" charset="0"/>
            </a:endParaRPr>
          </a:p>
        </p:txBody>
      </p:sp>
      <p:sp>
        <p:nvSpPr>
          <p:cNvPr id="6" name="Text Box 5"/>
          <p:cNvSpPr txBox="1"/>
          <p:nvPr/>
        </p:nvSpPr>
        <p:spPr>
          <a:xfrm>
            <a:off x="1153795" y="5012690"/>
            <a:ext cx="4640580" cy="706755"/>
          </a:xfrm>
          <a:prstGeom prst="rect">
            <a:avLst/>
          </a:prstGeom>
          <a:noFill/>
        </p:spPr>
        <p:txBody>
          <a:bodyPr wrap="square" rtlCol="0">
            <a:spAutoFit/>
          </a:bodyPr>
          <a:p>
            <a:r>
              <a:rPr lang="en-US" sz="4000">
                <a:latin typeface="Comic Sans MS" panose="030F0702030302020204" charset="0"/>
                <a:cs typeface="Comic Sans MS" panose="030F0702030302020204" charset="0"/>
              </a:rPr>
              <a:t>Message to Owner</a:t>
            </a:r>
            <a:endParaRPr lang="en-US" sz="4000">
              <a:latin typeface="Comic Sans MS" panose="030F0702030302020204" charset="0"/>
              <a:cs typeface="Comic Sans MS" panose="030F0702030302020204" charset="0"/>
            </a:endParaRPr>
          </a:p>
        </p:txBody>
      </p:sp>
      <p:pic>
        <p:nvPicPr>
          <p:cNvPr id="7" name="Picture 6" descr="Screenshot 2024-03-02 213543"/>
          <p:cNvPicPr>
            <a:picLocks noChangeAspect="1"/>
          </p:cNvPicPr>
          <p:nvPr/>
        </p:nvPicPr>
        <p:blipFill>
          <a:blip r:embed="rId2"/>
          <a:srcRect l="10880" r="9698"/>
          <a:stretch>
            <a:fillRect/>
          </a:stretch>
        </p:blipFill>
        <p:spPr>
          <a:xfrm>
            <a:off x="0" y="0"/>
            <a:ext cx="6798310" cy="3872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p:sp>
        <p:nvSpPr>
          <p:cNvPr id="5" name="Text Box 4"/>
          <p:cNvSpPr txBox="1"/>
          <p:nvPr/>
        </p:nvSpPr>
        <p:spPr>
          <a:xfrm>
            <a:off x="539115" y="629285"/>
            <a:ext cx="6009640" cy="706755"/>
          </a:xfrm>
          <a:prstGeom prst="rect">
            <a:avLst/>
          </a:prstGeom>
          <a:noFill/>
        </p:spPr>
        <p:txBody>
          <a:bodyPr wrap="square" rtlCol="0">
            <a:spAutoFit/>
          </a:bodyPr>
          <a:p>
            <a:r>
              <a:rPr lang="en-US" sz="4000">
                <a:latin typeface="Comic Sans MS" panose="030F0702030302020204" charset="0"/>
                <a:cs typeface="Comic Sans MS" panose="030F0702030302020204" charset="0"/>
              </a:rPr>
              <a:t>Guest Upload Interface</a:t>
            </a:r>
            <a:endParaRPr lang="en-US" sz="4000">
              <a:latin typeface="Comic Sans MS" panose="030F0702030302020204" charset="0"/>
              <a:cs typeface="Comic Sans MS" panose="030F0702030302020204" charset="0"/>
            </a:endParaRPr>
          </a:p>
        </p:txBody>
      </p:sp>
      <p:sp>
        <p:nvSpPr>
          <p:cNvPr id="6" name="Text Box 5"/>
          <p:cNvSpPr txBox="1"/>
          <p:nvPr/>
        </p:nvSpPr>
        <p:spPr>
          <a:xfrm>
            <a:off x="8484235" y="629285"/>
            <a:ext cx="2128520" cy="706755"/>
          </a:xfrm>
          <a:prstGeom prst="rect">
            <a:avLst/>
          </a:prstGeom>
          <a:noFill/>
        </p:spPr>
        <p:txBody>
          <a:bodyPr wrap="square" rtlCol="0">
            <a:spAutoFit/>
          </a:bodyPr>
          <a:p>
            <a:r>
              <a:rPr lang="en-US" sz="4000">
                <a:latin typeface="Comic Sans MS" panose="030F0702030302020204" charset="0"/>
                <a:cs typeface="Comic Sans MS" panose="030F0702030302020204" charset="0"/>
              </a:rPr>
              <a:t>Result</a:t>
            </a:r>
            <a:endParaRPr lang="en-US" sz="4000">
              <a:latin typeface="Comic Sans MS" panose="030F0702030302020204" charset="0"/>
              <a:cs typeface="Comic Sans MS" panose="030F0702030302020204" charset="0"/>
            </a:endParaRPr>
          </a:p>
        </p:txBody>
      </p:sp>
      <p:pic>
        <p:nvPicPr>
          <p:cNvPr id="3" name="Picture 2" descr="Screenshot 2024-03-02 220051"/>
          <p:cNvPicPr>
            <a:picLocks noChangeAspect="1"/>
          </p:cNvPicPr>
          <p:nvPr/>
        </p:nvPicPr>
        <p:blipFill>
          <a:blip r:embed="rId1"/>
          <a:srcRect l="8256" r="10669" b="-1176"/>
          <a:stretch>
            <a:fillRect/>
          </a:stretch>
        </p:blipFill>
        <p:spPr>
          <a:xfrm>
            <a:off x="197485" y="1937385"/>
            <a:ext cx="6692265" cy="3964940"/>
          </a:xfrm>
          <a:prstGeom prst="rect">
            <a:avLst/>
          </a:prstGeom>
        </p:spPr>
      </p:pic>
      <p:pic>
        <p:nvPicPr>
          <p:cNvPr id="4" name="Picture 3" descr="Screenshot 2024-03-02 220100"/>
          <p:cNvPicPr>
            <a:picLocks noChangeAspect="1"/>
          </p:cNvPicPr>
          <p:nvPr/>
        </p:nvPicPr>
        <p:blipFill>
          <a:blip r:embed="rId2"/>
          <a:srcRect l="10758" r="18511"/>
          <a:stretch>
            <a:fillRect/>
          </a:stretch>
        </p:blipFill>
        <p:spPr>
          <a:xfrm>
            <a:off x="7130415" y="1732915"/>
            <a:ext cx="4835525" cy="4583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6856"/>
        </a:solidFill>
        <a:effectLst/>
      </p:bgPr>
    </p:bg>
    <p:spTree>
      <p:nvGrpSpPr>
        <p:cNvPr id="204" name="Shape 204"/>
        <p:cNvGrpSpPr/>
        <p:nvPr/>
      </p:nvGrpSpPr>
      <p:grpSpPr>
        <a:xfrm>
          <a:off x="0" y="0"/>
          <a:ext cx="0" cy="0"/>
          <a:chOff x="0" y="0"/>
          <a:chExt cx="0" cy="0"/>
        </a:xfrm>
      </p:grpSpPr>
      <p:sp>
        <p:nvSpPr>
          <p:cNvPr id="205" name="Google Shape;205;p20"/>
          <p:cNvSpPr/>
          <p:nvPr/>
        </p:nvSpPr>
        <p:spPr>
          <a:xfrm>
            <a:off x="0" y="0"/>
            <a:ext cx="6411908" cy="6858000"/>
          </a:xfrm>
          <a:custGeom>
            <a:avLst/>
            <a:gdLst/>
            <a:ahLst/>
            <a:cxnLst/>
            <a:rect l="l" t="t" r="r" b="b"/>
            <a:pathLst>
              <a:path w="4782206" h="6858000" extrusionOk="0">
                <a:moveTo>
                  <a:pt x="0" y="0"/>
                </a:moveTo>
                <a:lnTo>
                  <a:pt x="4782206" y="0"/>
                </a:lnTo>
                <a:lnTo>
                  <a:pt x="4782206" y="6858000"/>
                </a:lnTo>
                <a:lnTo>
                  <a:pt x="0" y="6858000"/>
                </a:lnTo>
                <a:close/>
              </a:path>
            </a:pathLst>
          </a:custGeom>
          <a:solidFill>
            <a:srgbClr val="FBC6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06" name="Google Shape;206;p20"/>
          <p:cNvSpPr/>
          <p:nvPr/>
        </p:nvSpPr>
        <p:spPr>
          <a:xfrm>
            <a:off x="1640425" y="1612365"/>
            <a:ext cx="1535055" cy="1535055"/>
          </a:xfrm>
          <a:custGeom>
            <a:avLst/>
            <a:gdLst/>
            <a:ahLst/>
            <a:cxnLst/>
            <a:rect l="l" t="t" r="r" b="b"/>
            <a:pathLst>
              <a:path w="1535055" h="1535055" extrusionOk="0">
                <a:moveTo>
                  <a:pt x="0" y="0"/>
                </a:moveTo>
                <a:lnTo>
                  <a:pt x="0" y="767528"/>
                </a:lnTo>
                <a:lnTo>
                  <a:pt x="0" y="1535055"/>
                </a:lnTo>
                <a:lnTo>
                  <a:pt x="1535055" y="1535055"/>
                </a:lnTo>
                <a:lnTo>
                  <a:pt x="1535055" y="767528"/>
                </a:lnTo>
                <a:lnTo>
                  <a:pt x="1535055" y="0"/>
                </a:lnTo>
                <a:lnTo>
                  <a:pt x="0" y="0"/>
                </a:lnTo>
                <a:close/>
                <a:moveTo>
                  <a:pt x="1228044" y="1228044"/>
                </a:moveTo>
                <a:lnTo>
                  <a:pt x="307011" y="1228044"/>
                </a:lnTo>
                <a:lnTo>
                  <a:pt x="307011" y="767528"/>
                </a:lnTo>
                <a:lnTo>
                  <a:pt x="307011" y="307011"/>
                </a:lnTo>
                <a:lnTo>
                  <a:pt x="1228044" y="307011"/>
                </a:lnTo>
                <a:lnTo>
                  <a:pt x="1228044" y="767528"/>
                </a:lnTo>
                <a:lnTo>
                  <a:pt x="1228044" y="12280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07" name="Google Shape;207;p20"/>
          <p:cNvGrpSpPr/>
          <p:nvPr/>
        </p:nvGrpSpPr>
        <p:grpSpPr>
          <a:xfrm>
            <a:off x="3293351" y="1612365"/>
            <a:ext cx="1535055" cy="1535055"/>
            <a:chOff x="3883667" y="1485382"/>
            <a:chExt cx="1535055" cy="1535055"/>
          </a:xfrm>
        </p:grpSpPr>
        <p:sp>
          <p:nvSpPr>
            <p:cNvPr id="208" name="Google Shape;208;p20"/>
            <p:cNvSpPr/>
            <p:nvPr/>
          </p:nvSpPr>
          <p:spPr>
            <a:xfrm>
              <a:off x="4497689" y="1485382"/>
              <a:ext cx="307011" cy="1535055"/>
            </a:xfrm>
            <a:custGeom>
              <a:avLst/>
              <a:gdLst/>
              <a:ahLst/>
              <a:cxnLst/>
              <a:rect l="l" t="t" r="r" b="b"/>
              <a:pathLst>
                <a:path w="307011" h="1535055" extrusionOk="0">
                  <a:moveTo>
                    <a:pt x="0" y="0"/>
                  </a:moveTo>
                  <a:lnTo>
                    <a:pt x="307011" y="0"/>
                  </a:lnTo>
                  <a:lnTo>
                    <a:pt x="307011" y="1535055"/>
                  </a:lnTo>
                  <a:lnTo>
                    <a:pt x="0" y="1535055"/>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209;p20"/>
            <p:cNvSpPr/>
            <p:nvPr/>
          </p:nvSpPr>
          <p:spPr>
            <a:xfrm rot="5400000">
              <a:off x="4497689" y="1485398"/>
              <a:ext cx="307011" cy="1535055"/>
            </a:xfrm>
            <a:custGeom>
              <a:avLst/>
              <a:gdLst/>
              <a:ahLst/>
              <a:cxnLst/>
              <a:rect l="l" t="t" r="r" b="b"/>
              <a:pathLst>
                <a:path w="307011" h="1535055" extrusionOk="0">
                  <a:moveTo>
                    <a:pt x="0" y="0"/>
                  </a:moveTo>
                  <a:lnTo>
                    <a:pt x="307011" y="0"/>
                  </a:lnTo>
                  <a:lnTo>
                    <a:pt x="307011" y="1535055"/>
                  </a:lnTo>
                  <a:lnTo>
                    <a:pt x="0" y="1535055"/>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0" name="Google Shape;210;p20"/>
          <p:cNvGrpSpPr/>
          <p:nvPr/>
        </p:nvGrpSpPr>
        <p:grpSpPr>
          <a:xfrm>
            <a:off x="328" y="1613187"/>
            <a:ext cx="1535055" cy="1535055"/>
            <a:chOff x="590644" y="1486204"/>
            <a:chExt cx="1535055" cy="1535055"/>
          </a:xfrm>
        </p:grpSpPr>
        <p:sp>
          <p:nvSpPr>
            <p:cNvPr id="211" name="Google Shape;211;p20"/>
            <p:cNvSpPr/>
            <p:nvPr/>
          </p:nvSpPr>
          <p:spPr>
            <a:xfrm>
              <a:off x="590644" y="1486204"/>
              <a:ext cx="1535055" cy="766869"/>
            </a:xfrm>
            <a:custGeom>
              <a:avLst/>
              <a:gdLst/>
              <a:ahLst/>
              <a:cxnLst/>
              <a:rect l="l" t="t" r="r" b="b"/>
              <a:pathLst>
                <a:path w="1535055" h="766869" extrusionOk="0">
                  <a:moveTo>
                    <a:pt x="767528" y="0"/>
                  </a:moveTo>
                  <a:lnTo>
                    <a:pt x="0" y="0"/>
                  </a:lnTo>
                  <a:cubicBezTo>
                    <a:pt x="0" y="423511"/>
                    <a:pt x="343633" y="766870"/>
                    <a:pt x="767528" y="766870"/>
                  </a:cubicBezTo>
                  <a:cubicBezTo>
                    <a:pt x="1191422" y="766870"/>
                    <a:pt x="1535055" y="423511"/>
                    <a:pt x="1535055" y="0"/>
                  </a:cubicBezTo>
                  <a:lnTo>
                    <a:pt x="767528" y="0"/>
                  </a:lnTo>
                  <a:close/>
                </a:path>
              </a:pathLst>
            </a:custGeom>
            <a:solidFill>
              <a:srgbClr val="EF6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2" name="Google Shape;212;p20"/>
            <p:cNvSpPr/>
            <p:nvPr/>
          </p:nvSpPr>
          <p:spPr>
            <a:xfrm>
              <a:off x="590644" y="2254390"/>
              <a:ext cx="1535055" cy="766869"/>
            </a:xfrm>
            <a:custGeom>
              <a:avLst/>
              <a:gdLst/>
              <a:ahLst/>
              <a:cxnLst/>
              <a:rect l="l" t="t" r="r" b="b"/>
              <a:pathLst>
                <a:path w="1535055" h="766869" extrusionOk="0">
                  <a:moveTo>
                    <a:pt x="767528" y="766870"/>
                  </a:moveTo>
                  <a:lnTo>
                    <a:pt x="1535055" y="766870"/>
                  </a:lnTo>
                  <a:cubicBezTo>
                    <a:pt x="1535055" y="343359"/>
                    <a:pt x="1191422" y="0"/>
                    <a:pt x="767528" y="0"/>
                  </a:cubicBezTo>
                  <a:cubicBezTo>
                    <a:pt x="343633" y="0"/>
                    <a:pt x="0" y="343359"/>
                    <a:pt x="0" y="766870"/>
                  </a:cubicBezTo>
                  <a:lnTo>
                    <a:pt x="767528" y="7668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13" name="Google Shape;213;p20"/>
          <p:cNvSpPr/>
          <p:nvPr/>
        </p:nvSpPr>
        <p:spPr>
          <a:xfrm>
            <a:off x="2192" y="3260904"/>
            <a:ext cx="1535055" cy="1535055"/>
          </a:xfrm>
          <a:custGeom>
            <a:avLst/>
            <a:gdLst/>
            <a:ahLst/>
            <a:cxnLst/>
            <a:rect l="l" t="t" r="r" b="b"/>
            <a:pathLst>
              <a:path w="1535055" h="1535055" extrusionOk="0">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rgbClr val="1CAC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4" name="Google Shape;214;p20"/>
          <p:cNvSpPr/>
          <p:nvPr/>
        </p:nvSpPr>
        <p:spPr>
          <a:xfrm>
            <a:off x="3318751" y="-174110"/>
            <a:ext cx="1535055" cy="1535055"/>
          </a:xfrm>
          <a:custGeom>
            <a:avLst/>
            <a:gdLst/>
            <a:ahLst/>
            <a:cxnLst/>
            <a:rect l="l" t="t" r="r" b="b"/>
            <a:pathLst>
              <a:path w="1535055" h="1535055" extrusionOk="0">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5" name="Google Shape;215;p20"/>
          <p:cNvSpPr/>
          <p:nvPr/>
        </p:nvSpPr>
        <p:spPr>
          <a:xfrm>
            <a:off x="1642673" y="3261781"/>
            <a:ext cx="1535055" cy="1535055"/>
          </a:xfrm>
          <a:custGeom>
            <a:avLst/>
            <a:gdLst/>
            <a:ahLst/>
            <a:cxnLst/>
            <a:rect l="l" t="t" r="r" b="b"/>
            <a:pathLst>
              <a:path w="1535055" h="1535055" extrusionOk="0">
                <a:moveTo>
                  <a:pt x="1535055" y="1535055"/>
                </a:moveTo>
                <a:lnTo>
                  <a:pt x="0" y="1535055"/>
                </a:lnTo>
                <a:lnTo>
                  <a:pt x="0" y="767528"/>
                </a:lnTo>
                <a:cubicBezTo>
                  <a:pt x="0" y="343633"/>
                  <a:pt x="343633" y="0"/>
                  <a:pt x="767528" y="0"/>
                </a:cubicBezTo>
                <a:lnTo>
                  <a:pt x="767528" y="0"/>
                </a:lnTo>
                <a:cubicBezTo>
                  <a:pt x="1191422" y="0"/>
                  <a:pt x="1535055" y="343633"/>
                  <a:pt x="1535055" y="767528"/>
                </a:cubicBezTo>
                <a:lnTo>
                  <a:pt x="1535055" y="1535055"/>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6" name="Google Shape;216;p20"/>
          <p:cNvSpPr/>
          <p:nvPr/>
        </p:nvSpPr>
        <p:spPr>
          <a:xfrm>
            <a:off x="1642673" y="4910760"/>
            <a:ext cx="1535055" cy="1535055"/>
          </a:xfrm>
          <a:custGeom>
            <a:avLst/>
            <a:gdLst/>
            <a:ahLst/>
            <a:cxnLst/>
            <a:rect l="l" t="t" r="r" b="b"/>
            <a:pathLst>
              <a:path w="1535055" h="1535055" extrusionOk="0">
                <a:moveTo>
                  <a:pt x="0" y="0"/>
                </a:moveTo>
                <a:lnTo>
                  <a:pt x="1535055" y="0"/>
                </a:lnTo>
                <a:lnTo>
                  <a:pt x="1535055" y="767528"/>
                </a:lnTo>
                <a:cubicBezTo>
                  <a:pt x="1535055" y="1191422"/>
                  <a:pt x="1191422" y="1535055"/>
                  <a:pt x="767528" y="1535055"/>
                </a:cubicBezTo>
                <a:lnTo>
                  <a:pt x="767528" y="1535055"/>
                </a:lnTo>
                <a:cubicBezTo>
                  <a:pt x="343633" y="1535055"/>
                  <a:pt x="0" y="1191422"/>
                  <a:pt x="0" y="76752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17" name="Google Shape;217;p20"/>
          <p:cNvGrpSpPr/>
          <p:nvPr/>
        </p:nvGrpSpPr>
        <p:grpSpPr>
          <a:xfrm>
            <a:off x="17697" y="4829254"/>
            <a:ext cx="1535055" cy="1535055"/>
            <a:chOff x="697934" y="4676871"/>
            <a:chExt cx="1535055" cy="1535055"/>
          </a:xfrm>
        </p:grpSpPr>
        <p:sp>
          <p:nvSpPr>
            <p:cNvPr id="218" name="Google Shape;218;p20"/>
            <p:cNvSpPr/>
            <p:nvPr/>
          </p:nvSpPr>
          <p:spPr>
            <a:xfrm>
              <a:off x="697934" y="4676871"/>
              <a:ext cx="1535055" cy="1535055"/>
            </a:xfrm>
            <a:custGeom>
              <a:avLst/>
              <a:gdLst/>
              <a:ahLst/>
              <a:cxnLst/>
              <a:rect l="l" t="t" r="r" b="b"/>
              <a:pathLst>
                <a:path w="1535055" h="1535055" extrusionOk="0">
                  <a:moveTo>
                    <a:pt x="0" y="1535055"/>
                  </a:moveTo>
                  <a:lnTo>
                    <a:pt x="1535055" y="1535055"/>
                  </a:lnTo>
                  <a:lnTo>
                    <a:pt x="0" y="0"/>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9" name="Google Shape;219;p20"/>
            <p:cNvSpPr/>
            <p:nvPr/>
          </p:nvSpPr>
          <p:spPr>
            <a:xfrm>
              <a:off x="1707397" y="4937337"/>
              <a:ext cx="274117" cy="274116"/>
            </a:xfrm>
            <a:custGeom>
              <a:avLst/>
              <a:gdLst/>
              <a:ahLst/>
              <a:cxnLst/>
              <a:rect l="l" t="t" r="r" b="b"/>
              <a:pathLst>
                <a:path w="274117" h="274116" extrusionOk="0">
                  <a:moveTo>
                    <a:pt x="274117" y="137059"/>
                  </a:moveTo>
                  <a:cubicBezTo>
                    <a:pt x="274117" y="212754"/>
                    <a:pt x="212754" y="274117"/>
                    <a:pt x="137058" y="274117"/>
                  </a:cubicBezTo>
                  <a:cubicBezTo>
                    <a:pt x="61363" y="274117"/>
                    <a:pt x="0" y="212754"/>
                    <a:pt x="0" y="137059"/>
                  </a:cubicBezTo>
                  <a:cubicBezTo>
                    <a:pt x="0" y="61363"/>
                    <a:pt x="61363" y="0"/>
                    <a:pt x="137058" y="0"/>
                  </a:cubicBezTo>
                  <a:cubicBezTo>
                    <a:pt x="212754" y="0"/>
                    <a:pt x="274117" y="61363"/>
                    <a:pt x="274117" y="137059"/>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20" name="Google Shape;220;p20"/>
          <p:cNvGrpSpPr/>
          <p:nvPr/>
        </p:nvGrpSpPr>
        <p:grpSpPr>
          <a:xfrm>
            <a:off x="3344152" y="4876955"/>
            <a:ext cx="1491198" cy="1491198"/>
            <a:chOff x="3883667" y="4795015"/>
            <a:chExt cx="1535055" cy="1535055"/>
          </a:xfrm>
        </p:grpSpPr>
        <p:sp>
          <p:nvSpPr>
            <p:cNvPr id="221" name="Google Shape;221;p20"/>
            <p:cNvSpPr/>
            <p:nvPr/>
          </p:nvSpPr>
          <p:spPr>
            <a:xfrm>
              <a:off x="3883667" y="4795015"/>
              <a:ext cx="1535055" cy="1535055"/>
            </a:xfrm>
            <a:custGeom>
              <a:avLst/>
              <a:gdLst/>
              <a:ahLst/>
              <a:cxnLst/>
              <a:rect l="l" t="t" r="r" b="b"/>
              <a:pathLst>
                <a:path w="1535055" h="1535055" extrusionOk="0">
                  <a:moveTo>
                    <a:pt x="767528" y="1535056"/>
                  </a:moveTo>
                  <a:cubicBezTo>
                    <a:pt x="344291" y="1535056"/>
                    <a:pt x="0" y="1190764"/>
                    <a:pt x="0" y="767528"/>
                  </a:cubicBezTo>
                  <a:cubicBezTo>
                    <a:pt x="0" y="344291"/>
                    <a:pt x="344291" y="0"/>
                    <a:pt x="767528" y="0"/>
                  </a:cubicBezTo>
                  <a:cubicBezTo>
                    <a:pt x="1190764" y="0"/>
                    <a:pt x="1535055" y="344291"/>
                    <a:pt x="1535055" y="767528"/>
                  </a:cubicBezTo>
                  <a:cubicBezTo>
                    <a:pt x="1535055" y="1190764"/>
                    <a:pt x="1190764" y="1535056"/>
                    <a:pt x="767528" y="1535056"/>
                  </a:cubicBezTo>
                  <a:close/>
                  <a:moveTo>
                    <a:pt x="767528" y="305312"/>
                  </a:moveTo>
                  <a:cubicBezTo>
                    <a:pt x="512654" y="305312"/>
                    <a:pt x="305366" y="512654"/>
                    <a:pt x="305366" y="767528"/>
                  </a:cubicBezTo>
                  <a:cubicBezTo>
                    <a:pt x="305366" y="1022402"/>
                    <a:pt x="512709" y="1229744"/>
                    <a:pt x="767528" y="1229744"/>
                  </a:cubicBezTo>
                  <a:cubicBezTo>
                    <a:pt x="1022402" y="1229744"/>
                    <a:pt x="1229689" y="1022402"/>
                    <a:pt x="1229689" y="767528"/>
                  </a:cubicBezTo>
                  <a:cubicBezTo>
                    <a:pt x="1229744" y="512654"/>
                    <a:pt x="1022402" y="305312"/>
                    <a:pt x="767528" y="305312"/>
                  </a:cubicBez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2" name="Google Shape;222;p20"/>
            <p:cNvSpPr/>
            <p:nvPr/>
          </p:nvSpPr>
          <p:spPr>
            <a:xfrm>
              <a:off x="4512546" y="5433927"/>
              <a:ext cx="274117" cy="274116"/>
            </a:xfrm>
            <a:custGeom>
              <a:avLst/>
              <a:gdLst/>
              <a:ahLst/>
              <a:cxnLst/>
              <a:rect l="l" t="t" r="r" b="b"/>
              <a:pathLst>
                <a:path w="274117" h="274116" extrusionOk="0">
                  <a:moveTo>
                    <a:pt x="274117" y="137058"/>
                  </a:moveTo>
                  <a:cubicBezTo>
                    <a:pt x="274117" y="212754"/>
                    <a:pt x="212754" y="274117"/>
                    <a:pt x="137058" y="274117"/>
                  </a:cubicBezTo>
                  <a:cubicBezTo>
                    <a:pt x="61363" y="274117"/>
                    <a:pt x="0" y="212754"/>
                    <a:pt x="0" y="137058"/>
                  </a:cubicBezTo>
                  <a:cubicBezTo>
                    <a:pt x="0" y="61363"/>
                    <a:pt x="61363" y="0"/>
                    <a:pt x="137058" y="0"/>
                  </a:cubicBezTo>
                  <a:cubicBezTo>
                    <a:pt x="212754" y="0"/>
                    <a:pt x="274117" y="61363"/>
                    <a:pt x="274117" y="137058"/>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23" name="Google Shape;223;p20"/>
          <p:cNvGrpSpPr/>
          <p:nvPr/>
        </p:nvGrpSpPr>
        <p:grpSpPr>
          <a:xfrm>
            <a:off x="0" y="940559"/>
            <a:ext cx="1535054" cy="574659"/>
            <a:chOff x="590316" y="813576"/>
            <a:chExt cx="1535054" cy="574659"/>
          </a:xfrm>
        </p:grpSpPr>
        <p:sp>
          <p:nvSpPr>
            <p:cNvPr id="224" name="Google Shape;224;p20"/>
            <p:cNvSpPr/>
            <p:nvPr/>
          </p:nvSpPr>
          <p:spPr>
            <a:xfrm>
              <a:off x="592892" y="1258248"/>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20"/>
            <p:cNvSpPr/>
            <p:nvPr/>
          </p:nvSpPr>
          <p:spPr>
            <a:xfrm>
              <a:off x="590316" y="1367786"/>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20"/>
            <p:cNvSpPr/>
            <p:nvPr/>
          </p:nvSpPr>
          <p:spPr>
            <a:xfrm>
              <a:off x="592234" y="1147067"/>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7" name="Google Shape;227;p20"/>
            <p:cNvSpPr/>
            <p:nvPr/>
          </p:nvSpPr>
          <p:spPr>
            <a:xfrm>
              <a:off x="591576" y="1035885"/>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8" name="Google Shape;228;p20"/>
            <p:cNvSpPr/>
            <p:nvPr/>
          </p:nvSpPr>
          <p:spPr>
            <a:xfrm>
              <a:off x="590973" y="924703"/>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9" name="Google Shape;229;p20"/>
            <p:cNvSpPr/>
            <p:nvPr/>
          </p:nvSpPr>
          <p:spPr>
            <a:xfrm>
              <a:off x="590316" y="813576"/>
              <a:ext cx="1532478" cy="20449"/>
            </a:xfrm>
            <a:custGeom>
              <a:avLst/>
              <a:gdLst/>
              <a:ahLst/>
              <a:cxnLst/>
              <a:rect l="l" t="t" r="r" b="b"/>
              <a:pathLst>
                <a:path w="1532478" h="20449" extrusionOk="0">
                  <a:moveTo>
                    <a:pt x="0" y="0"/>
                  </a:moveTo>
                  <a:lnTo>
                    <a:pt x="1532479" y="0"/>
                  </a:lnTo>
                  <a:lnTo>
                    <a:pt x="1532479" y="20449"/>
                  </a:lnTo>
                  <a:lnTo>
                    <a:pt x="0" y="20449"/>
                  </a:lnTo>
                  <a:close/>
                </a:path>
              </a:pathLst>
            </a:custGeom>
            <a:solidFill>
              <a:srgbClr val="F16E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30" name="Google Shape;230;p20"/>
          <p:cNvSpPr/>
          <p:nvPr/>
        </p:nvSpPr>
        <p:spPr>
          <a:xfrm rot="5400000">
            <a:off x="3327978" y="3279961"/>
            <a:ext cx="1491199" cy="1535055"/>
          </a:xfrm>
          <a:custGeom>
            <a:avLst/>
            <a:gdLst/>
            <a:ahLst/>
            <a:cxnLst/>
            <a:rect l="l" t="t" r="r" b="b"/>
            <a:pathLst>
              <a:path w="1535055" h="1535055" extrusionOk="0">
                <a:moveTo>
                  <a:pt x="0" y="0"/>
                </a:moveTo>
                <a:lnTo>
                  <a:pt x="1535055" y="0"/>
                </a:lnTo>
                <a:lnTo>
                  <a:pt x="1535055" y="1535055"/>
                </a:lnTo>
                <a:lnTo>
                  <a:pt x="0" y="1535055"/>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31" name="Google Shape;231;p20"/>
          <p:cNvGrpSpPr/>
          <p:nvPr/>
        </p:nvGrpSpPr>
        <p:grpSpPr>
          <a:xfrm>
            <a:off x="2100832" y="4033585"/>
            <a:ext cx="616763" cy="1647442"/>
            <a:chOff x="2691148" y="3906602"/>
            <a:chExt cx="616763" cy="1647442"/>
          </a:xfrm>
        </p:grpSpPr>
        <p:sp>
          <p:nvSpPr>
            <p:cNvPr id="232" name="Google Shape;232;p20"/>
            <p:cNvSpPr/>
            <p:nvPr/>
          </p:nvSpPr>
          <p:spPr>
            <a:xfrm>
              <a:off x="2808745" y="3909343"/>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3" name="Google Shape;233;p20"/>
            <p:cNvSpPr/>
            <p:nvPr/>
          </p:nvSpPr>
          <p:spPr>
            <a:xfrm>
              <a:off x="2691148" y="3906602"/>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4" name="Google Shape;234;p20"/>
            <p:cNvSpPr/>
            <p:nvPr/>
          </p:nvSpPr>
          <p:spPr>
            <a:xfrm>
              <a:off x="2928040" y="3908685"/>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35;p20"/>
            <p:cNvSpPr/>
            <p:nvPr/>
          </p:nvSpPr>
          <p:spPr>
            <a:xfrm>
              <a:off x="3047336" y="3907973"/>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20"/>
            <p:cNvSpPr/>
            <p:nvPr/>
          </p:nvSpPr>
          <p:spPr>
            <a:xfrm>
              <a:off x="3166632" y="3907315"/>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7" name="Google Shape;237;p20"/>
            <p:cNvSpPr/>
            <p:nvPr/>
          </p:nvSpPr>
          <p:spPr>
            <a:xfrm>
              <a:off x="3285982" y="3906602"/>
              <a:ext cx="21929" cy="1644701"/>
            </a:xfrm>
            <a:custGeom>
              <a:avLst/>
              <a:gdLst/>
              <a:ahLst/>
              <a:cxnLst/>
              <a:rect l="l" t="t" r="r" b="b"/>
              <a:pathLst>
                <a:path w="21929" h="1644701" extrusionOk="0">
                  <a:moveTo>
                    <a:pt x="0" y="0"/>
                  </a:moveTo>
                  <a:lnTo>
                    <a:pt x="21929" y="0"/>
                  </a:lnTo>
                  <a:lnTo>
                    <a:pt x="21929" y="1644702"/>
                  </a:lnTo>
                  <a:lnTo>
                    <a:pt x="0" y="164470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38" name="Google Shape;238;p20"/>
          <p:cNvGrpSpPr/>
          <p:nvPr/>
        </p:nvGrpSpPr>
        <p:grpSpPr>
          <a:xfrm>
            <a:off x="1689492" y="-37051"/>
            <a:ext cx="1535055" cy="1535055"/>
            <a:chOff x="2279808" y="-164034"/>
            <a:chExt cx="1535055" cy="1535055"/>
          </a:xfrm>
        </p:grpSpPr>
        <p:sp>
          <p:nvSpPr>
            <p:cNvPr id="239" name="Google Shape;239;p20"/>
            <p:cNvSpPr/>
            <p:nvPr/>
          </p:nvSpPr>
          <p:spPr>
            <a:xfrm>
              <a:off x="2279808" y="-164034"/>
              <a:ext cx="1535055" cy="1535055"/>
            </a:xfrm>
            <a:custGeom>
              <a:avLst/>
              <a:gdLst/>
              <a:ahLst/>
              <a:cxnLst/>
              <a:rect l="l" t="t" r="r" b="b"/>
              <a:pathLst>
                <a:path w="1535055" h="1535055" extrusionOk="0">
                  <a:moveTo>
                    <a:pt x="767528" y="1535055"/>
                  </a:moveTo>
                  <a:cubicBezTo>
                    <a:pt x="344291" y="1535055"/>
                    <a:pt x="0" y="1190764"/>
                    <a:pt x="0" y="767528"/>
                  </a:cubicBezTo>
                  <a:cubicBezTo>
                    <a:pt x="0" y="344291"/>
                    <a:pt x="344291" y="0"/>
                    <a:pt x="767528" y="0"/>
                  </a:cubicBezTo>
                  <a:cubicBezTo>
                    <a:pt x="1190764" y="0"/>
                    <a:pt x="1535055" y="344291"/>
                    <a:pt x="1535055" y="767528"/>
                  </a:cubicBezTo>
                  <a:cubicBezTo>
                    <a:pt x="1535055" y="1190764"/>
                    <a:pt x="1190764" y="1535055"/>
                    <a:pt x="767528" y="1535055"/>
                  </a:cubicBezTo>
                  <a:close/>
                  <a:moveTo>
                    <a:pt x="767528" y="305312"/>
                  </a:moveTo>
                  <a:cubicBezTo>
                    <a:pt x="512654" y="305312"/>
                    <a:pt x="305366" y="512654"/>
                    <a:pt x="305366" y="767528"/>
                  </a:cubicBezTo>
                  <a:cubicBezTo>
                    <a:pt x="305366" y="1022402"/>
                    <a:pt x="512708" y="1229744"/>
                    <a:pt x="767528" y="1229744"/>
                  </a:cubicBezTo>
                  <a:cubicBezTo>
                    <a:pt x="1022402" y="1229744"/>
                    <a:pt x="1229689" y="1022402"/>
                    <a:pt x="1229689" y="767528"/>
                  </a:cubicBezTo>
                  <a:cubicBezTo>
                    <a:pt x="1229689" y="512654"/>
                    <a:pt x="1022402" y="305312"/>
                    <a:pt x="767528" y="305312"/>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0" name="Google Shape;240;p20"/>
            <p:cNvSpPr/>
            <p:nvPr/>
          </p:nvSpPr>
          <p:spPr>
            <a:xfrm>
              <a:off x="2910278" y="466434"/>
              <a:ext cx="274117" cy="274116"/>
            </a:xfrm>
            <a:custGeom>
              <a:avLst/>
              <a:gdLst/>
              <a:ahLst/>
              <a:cxnLst/>
              <a:rect l="l" t="t" r="r" b="b"/>
              <a:pathLst>
                <a:path w="274117" h="274116" extrusionOk="0">
                  <a:moveTo>
                    <a:pt x="274117" y="137058"/>
                  </a:moveTo>
                  <a:cubicBezTo>
                    <a:pt x="274117" y="212754"/>
                    <a:pt x="212754" y="274117"/>
                    <a:pt x="137059" y="274117"/>
                  </a:cubicBezTo>
                  <a:cubicBezTo>
                    <a:pt x="61363" y="274117"/>
                    <a:pt x="0" y="212754"/>
                    <a:pt x="0" y="137058"/>
                  </a:cubicBezTo>
                  <a:cubicBezTo>
                    <a:pt x="0" y="61363"/>
                    <a:pt x="61363" y="0"/>
                    <a:pt x="137059" y="0"/>
                  </a:cubicBezTo>
                  <a:cubicBezTo>
                    <a:pt x="212754" y="0"/>
                    <a:pt x="274117" y="61363"/>
                    <a:pt x="274117" y="137058"/>
                  </a:cubicBez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41" name="Google Shape;241;p20"/>
          <p:cNvGrpSpPr/>
          <p:nvPr/>
        </p:nvGrpSpPr>
        <p:grpSpPr>
          <a:xfrm>
            <a:off x="4946276" y="-11652"/>
            <a:ext cx="1465631" cy="3159071"/>
            <a:chOff x="0" y="2443536"/>
            <a:chExt cx="1728806" cy="3569847"/>
          </a:xfrm>
        </p:grpSpPr>
        <p:sp>
          <p:nvSpPr>
            <p:cNvPr id="242" name="Google Shape;242;p20"/>
            <p:cNvSpPr/>
            <p:nvPr/>
          </p:nvSpPr>
          <p:spPr>
            <a:xfrm>
              <a:off x="4004" y="2443536"/>
              <a:ext cx="1724802" cy="1724802"/>
            </a:xfrm>
            <a:custGeom>
              <a:avLst/>
              <a:gdLst/>
              <a:ahLst/>
              <a:cxnLst/>
              <a:rect l="l" t="t" r="r" b="b"/>
              <a:pathLst>
                <a:path w="1724802" h="1724802" extrusionOk="0">
                  <a:moveTo>
                    <a:pt x="1724803" y="799631"/>
                  </a:moveTo>
                  <a:lnTo>
                    <a:pt x="1724803" y="0"/>
                  </a:lnTo>
                  <a:cubicBezTo>
                    <a:pt x="772219" y="0"/>
                    <a:pt x="0" y="772219"/>
                    <a:pt x="0" y="1724802"/>
                  </a:cubicBezTo>
                  <a:lnTo>
                    <a:pt x="799631" y="1724802"/>
                  </a:lnTo>
                  <a:lnTo>
                    <a:pt x="1724803" y="1724802"/>
                  </a:lnTo>
                  <a:lnTo>
                    <a:pt x="1724803" y="799631"/>
                  </a:lnTo>
                  <a:close/>
                </a:path>
              </a:pathLst>
            </a:custGeom>
            <a:solidFill>
              <a:srgbClr val="6DEB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3" name="Google Shape;243;p20"/>
            <p:cNvSpPr/>
            <p:nvPr/>
          </p:nvSpPr>
          <p:spPr>
            <a:xfrm>
              <a:off x="0" y="4288581"/>
              <a:ext cx="1724802" cy="1724802"/>
            </a:xfrm>
            <a:custGeom>
              <a:avLst/>
              <a:gdLst/>
              <a:ahLst/>
              <a:cxnLst/>
              <a:rect l="l" t="t" r="r" b="b"/>
              <a:pathLst>
                <a:path w="1724802" h="1724802" extrusionOk="0">
                  <a:moveTo>
                    <a:pt x="799631" y="0"/>
                  </a:moveTo>
                  <a:lnTo>
                    <a:pt x="0" y="0"/>
                  </a:lnTo>
                  <a:cubicBezTo>
                    <a:pt x="0" y="952584"/>
                    <a:pt x="772219" y="1724803"/>
                    <a:pt x="1724803" y="1724803"/>
                  </a:cubicBezTo>
                  <a:lnTo>
                    <a:pt x="1724803" y="925172"/>
                  </a:lnTo>
                  <a:lnTo>
                    <a:pt x="1724803" y="0"/>
                  </a:lnTo>
                  <a:lnTo>
                    <a:pt x="799631" y="0"/>
                  </a:lnTo>
                  <a:close/>
                </a:path>
              </a:pathLst>
            </a:custGeom>
            <a:solidFill>
              <a:srgbClr val="1CAC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44" name="Google Shape;244;p20"/>
            <p:cNvGrpSpPr/>
            <p:nvPr/>
          </p:nvGrpSpPr>
          <p:grpSpPr>
            <a:xfrm>
              <a:off x="523108" y="3304643"/>
              <a:ext cx="693001" cy="1851082"/>
              <a:chOff x="523108" y="3304643"/>
              <a:chExt cx="693001" cy="1851082"/>
            </a:xfrm>
          </p:grpSpPr>
          <p:sp>
            <p:nvSpPr>
              <p:cNvPr id="245" name="Google Shape;245;p20"/>
              <p:cNvSpPr/>
              <p:nvPr/>
            </p:nvSpPr>
            <p:spPr>
              <a:xfrm>
                <a:off x="1059336" y="330464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6" name="Google Shape;246;p20"/>
              <p:cNvSpPr/>
              <p:nvPr/>
            </p:nvSpPr>
            <p:spPr>
              <a:xfrm>
                <a:off x="1191469" y="330772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7" name="Google Shape;247;p20"/>
              <p:cNvSpPr/>
              <p:nvPr/>
            </p:nvSpPr>
            <p:spPr>
              <a:xfrm>
                <a:off x="925295" y="3305444"/>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8" name="Google Shape;248;p20"/>
              <p:cNvSpPr/>
              <p:nvPr/>
            </p:nvSpPr>
            <p:spPr>
              <a:xfrm>
                <a:off x="791253" y="330618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9" name="Google Shape;249;p20"/>
              <p:cNvSpPr/>
              <p:nvPr/>
            </p:nvSpPr>
            <p:spPr>
              <a:xfrm>
                <a:off x="657211" y="3306984"/>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0" name="Google Shape;250;p20"/>
              <p:cNvSpPr/>
              <p:nvPr/>
            </p:nvSpPr>
            <p:spPr>
              <a:xfrm>
                <a:off x="523108" y="3307723"/>
                <a:ext cx="24640" cy="1848002"/>
              </a:xfrm>
              <a:custGeom>
                <a:avLst/>
                <a:gdLst/>
                <a:ahLst/>
                <a:cxnLst/>
                <a:rect l="l" t="t" r="r" b="b"/>
                <a:pathLst>
                  <a:path w="24640" h="1848002" extrusionOk="0">
                    <a:moveTo>
                      <a:pt x="0" y="0"/>
                    </a:moveTo>
                    <a:lnTo>
                      <a:pt x="24640" y="0"/>
                    </a:lnTo>
                    <a:lnTo>
                      <a:pt x="24640" y="1848003"/>
                    </a:lnTo>
                    <a:lnTo>
                      <a:pt x="0" y="1848003"/>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251" name="Google Shape;251;p20"/>
          <p:cNvSpPr/>
          <p:nvPr/>
        </p:nvSpPr>
        <p:spPr>
          <a:xfrm>
            <a:off x="4967707" y="3351757"/>
            <a:ext cx="1444202" cy="1444202"/>
          </a:xfrm>
          <a:custGeom>
            <a:avLst/>
            <a:gdLst/>
            <a:ahLst/>
            <a:cxnLst/>
            <a:rect l="l" t="t" r="r" b="b"/>
            <a:pathLst>
              <a:path w="1535055" h="1535055" extrusionOk="0">
                <a:moveTo>
                  <a:pt x="1535055" y="767528"/>
                </a:moveTo>
                <a:cubicBezTo>
                  <a:pt x="1535055" y="1191421"/>
                  <a:pt x="1191422" y="1535055"/>
                  <a:pt x="767528" y="1535055"/>
                </a:cubicBezTo>
                <a:cubicBezTo>
                  <a:pt x="343634" y="1535055"/>
                  <a:pt x="0" y="1191421"/>
                  <a:pt x="0" y="767528"/>
                </a:cubicBezTo>
                <a:cubicBezTo>
                  <a:pt x="0" y="343634"/>
                  <a:pt x="343634" y="0"/>
                  <a:pt x="767528" y="0"/>
                </a:cubicBezTo>
                <a:cubicBezTo>
                  <a:pt x="1191422" y="0"/>
                  <a:pt x="1535055" y="343634"/>
                  <a:pt x="1535055" y="7675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52" name="Google Shape;252;p20"/>
          <p:cNvPicPr preferRelativeResize="0"/>
          <p:nvPr/>
        </p:nvPicPr>
        <p:blipFill rotWithShape="1">
          <a:blip r:embed="rId1"/>
          <a:srcRect/>
          <a:stretch>
            <a:fillRect/>
          </a:stretch>
        </p:blipFill>
        <p:spPr>
          <a:xfrm flipH="1">
            <a:off x="5034863" y="4984794"/>
            <a:ext cx="1377044" cy="1377044"/>
          </a:xfrm>
          <a:prstGeom prst="rect">
            <a:avLst/>
          </a:prstGeom>
          <a:noFill/>
          <a:ln>
            <a:noFill/>
          </a:ln>
        </p:spPr>
      </p:pic>
      <p:sp>
        <p:nvSpPr>
          <p:cNvPr id="253" name="Google Shape;253;p20"/>
          <p:cNvSpPr txBox="1"/>
          <p:nvPr/>
        </p:nvSpPr>
        <p:spPr>
          <a:xfrm>
            <a:off x="7498243" y="2772830"/>
            <a:ext cx="4297747" cy="829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800">
                <a:solidFill>
                  <a:schemeClr val="lt1"/>
                </a:solidFill>
                <a:latin typeface="Arial" panose="020B0604020202020204"/>
                <a:ea typeface="Arial" panose="020B0604020202020204"/>
                <a:cs typeface="Arial" panose="020B0604020202020204"/>
                <a:sym typeface="Arial" panose="020B0604020202020204"/>
              </a:rPr>
              <a:t>Thank You</a:t>
            </a:r>
            <a:endParaRPr sz="4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1388</Words>
  <Application>WPS Presentation</Application>
  <PresentationFormat/>
  <Paragraphs>62</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SimSun</vt:lpstr>
      <vt:lpstr>Wingdings</vt:lpstr>
      <vt:lpstr>Arial</vt:lpstr>
      <vt:lpstr>Comic Sans MS</vt:lpstr>
      <vt:lpstr>Comic Sans MS</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tvaru</cp:lastModifiedBy>
  <cp:revision>7</cp:revision>
  <dcterms:created xsi:type="dcterms:W3CDTF">2023-11-22T15:39:00Z</dcterms:created>
  <dcterms:modified xsi:type="dcterms:W3CDTF">2024-03-02T17:00:33Z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F221EC1D934641C687E7C12765E0A4D3_12</vt:lpwstr>
  </property>
  <property fmtid="{D5CDD505-2E9C-101B-9397-08002B2CF9AE}" pid="3" name="KSOProductBuildVer">
    <vt:lpwstr>1033-12.2.0.13489</vt:lpwstr>
  </property>
</Properties>
</file>